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7" r:id="rId3"/>
    <p:sldId id="298" r:id="rId4"/>
    <p:sldId id="311" r:id="rId5"/>
    <p:sldId id="299" r:id="rId6"/>
    <p:sldId id="302" r:id="rId7"/>
    <p:sldId id="303" r:id="rId8"/>
    <p:sldId id="304" r:id="rId9"/>
    <p:sldId id="306" r:id="rId10"/>
    <p:sldId id="310" r:id="rId11"/>
    <p:sldId id="307" r:id="rId12"/>
    <p:sldId id="314" r:id="rId13"/>
    <p:sldId id="308" r:id="rId14"/>
    <p:sldId id="315" r:id="rId15"/>
    <p:sldId id="280" r:id="rId16"/>
    <p:sldId id="296" r:id="rId17"/>
    <p:sldId id="318" r:id="rId18"/>
    <p:sldId id="316" r:id="rId19"/>
    <p:sldId id="313" r:id="rId20"/>
    <p:sldId id="293" r:id="rId21"/>
    <p:sldId id="312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raum\Desktop\&#1076;&#1083;&#1103;%20&#1089;&#1090;&#1072;&#1090;&#1100;&#1080;%20GES%20&#1087;&#1086;%20BC\&#1057;&#1091;&#1090;&#1086;&#1095;&#1085;&#1099;&#1081;%20&#1093;&#1086;&#1076;%20&#1042;&#1057;%20(version%20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OLGA\HEAD%203\OLGA\1\MOSCOW%20PROJECT%20MSU%20STATION%20after%20Munich\April%202019\&#1042;&#1057;\&#1044;&#1040;&#1053;&#1053;&#1067;&#1045;%20&#1042;&#1057;%20FINAL%20&#1072;&#1087;&#1088;&#1077;&#1083;&#1100;%20-%20&#1084;&#1072;&#1081;%20-%20&#1089;&#1077;&#1088;&#1077;&#1076;&#1080;&#1085;&#1072;%20&#1080;&#1102;&#1085;&#1103;%20&#1086;&#1090;%20&#1040;&#1083;&#1077;&#1082;&#1089;&#1077;&#1103;\BC_%20MS2019_30apr_10jun_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%20HD:Users:Anna:Documents:daily%20graph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54;&#1083;&#1100;&#1075;&#1072;\Downloads\02%20&#1050;&#1086;&#1083;-&#1074;&#1086;%20&#1083;&#1086;&#1075;%20&#1087;&#1077;&#1088;&#1080;&#1086;&#1076;&#1099;%203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54;&#1083;&#1100;&#1075;&#1072;\Downloads\01%20&#1050;&#1086;&#1083;-&#1074;&#1086;%20&#1095;&#1072;&#1089;&#1090;&#1080;&#1094;%20&#1074;&#1089;&#1077;&#1075;&#1086;%202021-02%20(1)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OLGA\HEAD%203\OLGA\1\MOSCOW%20PROJECT%20MSU%20STATION%202020\AEROSOL%20COMPLEX%20DATA\OPS\&#1082;&#1072;&#1083;&#1080;&#1073;&#1088;&#1086;&#1074;&#1082;&#1072;\&#1050;&#1072;&#1083;&#1080;&#1073;&#1088;&#1086;&#1074;&#1082;&#1072;%20OPS-&#1052;&#1069;&#1052;%202021-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42906595532386"/>
          <c:y val="9.7916442155272551E-2"/>
          <c:w val="0.81868042955490561"/>
          <c:h val="0.64585825985478373"/>
        </c:manualLayout>
      </c:layout>
      <c:scatterChart>
        <c:scatterStyle val="lineMarker"/>
        <c:varyColors val="0"/>
        <c:ser>
          <c:idx val="1"/>
          <c:order val="0"/>
          <c:tx>
            <c:strRef>
              <c:f>График!$T$3</c:f>
              <c:strCache>
                <c:ptCount val="1"/>
                <c:pt idx="0">
                  <c:v>Среднее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График!$S$4:$S$27</c:f>
              <c:numCache>
                <c:formatCode>0.00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График!$T$4:$T$27</c:f>
              <c:numCache>
                <c:formatCode>General</c:formatCode>
                <c:ptCount val="24"/>
                <c:pt idx="0">
                  <c:v>1.5754956917212992</c:v>
                </c:pt>
                <c:pt idx="1">
                  <c:v>1.5933402308076734</c:v>
                </c:pt>
                <c:pt idx="2">
                  <c:v>1.6760878445712522</c:v>
                </c:pt>
                <c:pt idx="3">
                  <c:v>1.6607779207221187</c:v>
                </c:pt>
                <c:pt idx="4">
                  <c:v>1.5332669013089679</c:v>
                </c:pt>
                <c:pt idx="5">
                  <c:v>1.7803289125289123</c:v>
                </c:pt>
                <c:pt idx="6">
                  <c:v>1.3096806656274012</c:v>
                </c:pt>
                <c:pt idx="7">
                  <c:v>1.1947149429267878</c:v>
                </c:pt>
                <c:pt idx="8">
                  <c:v>1.2262788992093545</c:v>
                </c:pt>
                <c:pt idx="9">
                  <c:v>1.1127349765438554</c:v>
                </c:pt>
                <c:pt idx="10">
                  <c:v>0.92325239100781076</c:v>
                </c:pt>
                <c:pt idx="11">
                  <c:v>0.93775008162567275</c:v>
                </c:pt>
                <c:pt idx="12">
                  <c:v>1.0317995949624785</c:v>
                </c:pt>
                <c:pt idx="13">
                  <c:v>0.84904612276919667</c:v>
                </c:pt>
                <c:pt idx="14">
                  <c:v>0.80744769093050717</c:v>
                </c:pt>
                <c:pt idx="15">
                  <c:v>0.7348146630545157</c:v>
                </c:pt>
                <c:pt idx="16">
                  <c:v>0.71933137890161447</c:v>
                </c:pt>
                <c:pt idx="17">
                  <c:v>0.71084583743716301</c:v>
                </c:pt>
                <c:pt idx="18">
                  <c:v>0.79380379834367143</c:v>
                </c:pt>
                <c:pt idx="19">
                  <c:v>0.64860278066600485</c:v>
                </c:pt>
                <c:pt idx="20">
                  <c:v>0.48194710956722786</c:v>
                </c:pt>
                <c:pt idx="21">
                  <c:v>0.82529969641437606</c:v>
                </c:pt>
                <c:pt idx="22">
                  <c:v>1.0880344069579437</c:v>
                </c:pt>
                <c:pt idx="23">
                  <c:v>1.4894986972205053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E4-4D42-A6B2-3DFED8A89411}"/>
            </c:ext>
          </c:extLst>
        </c:ser>
        <c:ser>
          <c:idx val="2"/>
          <c:order val="1"/>
          <c:tx>
            <c:strRef>
              <c:f>График!$U$3</c:f>
              <c:strCache>
                <c:ptCount val="1"/>
                <c:pt idx="0">
                  <c:v>Медиана</c:v>
                </c:pt>
              </c:strCache>
              <c:extLst xmlns:c15="http://schemas.microsoft.com/office/drawing/2012/chart"/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График!$S$4:$S$27</c:f>
              <c:numCache>
                <c:formatCode>0.00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  <c:extLst xmlns:c15="http://schemas.microsoft.com/office/drawing/2012/chart"/>
            </c:numRef>
          </c:xVal>
          <c:yVal>
            <c:numRef>
              <c:f>График!$U$4:$U$27</c:f>
              <c:numCache>
                <c:formatCode>General</c:formatCode>
                <c:ptCount val="24"/>
                <c:pt idx="0">
                  <c:v>1.1712952406536741</c:v>
                </c:pt>
                <c:pt idx="1">
                  <c:v>1.1397309408234553</c:v>
                </c:pt>
                <c:pt idx="2">
                  <c:v>1.2071796498097194</c:v>
                </c:pt>
                <c:pt idx="3">
                  <c:v>1.3129399189255067</c:v>
                </c:pt>
                <c:pt idx="4">
                  <c:v>1.1630067880443582</c:v>
                </c:pt>
                <c:pt idx="5">
                  <c:v>1.110614636592359</c:v>
                </c:pt>
                <c:pt idx="6">
                  <c:v>1.0477740356131369</c:v>
                </c:pt>
                <c:pt idx="7">
                  <c:v>1.1324307196992989</c:v>
                </c:pt>
                <c:pt idx="8">
                  <c:v>1.1191687588867314</c:v>
                </c:pt>
                <c:pt idx="9">
                  <c:v>1.0821460641315923</c:v>
                </c:pt>
                <c:pt idx="10">
                  <c:v>0.93973384850940322</c:v>
                </c:pt>
                <c:pt idx="11">
                  <c:v>0.91332165493781503</c:v>
                </c:pt>
                <c:pt idx="12">
                  <c:v>0.89653199507459913</c:v>
                </c:pt>
                <c:pt idx="13">
                  <c:v>0.66014222033307957</c:v>
                </c:pt>
                <c:pt idx="14">
                  <c:v>0.7125151284870801</c:v>
                </c:pt>
                <c:pt idx="15">
                  <c:v>0.66331737529840085</c:v>
                </c:pt>
                <c:pt idx="16">
                  <c:v>0.63992280089930209</c:v>
                </c:pt>
                <c:pt idx="17">
                  <c:v>0.57320809015032936</c:v>
                </c:pt>
                <c:pt idx="18">
                  <c:v>0.58897666624987388</c:v>
                </c:pt>
                <c:pt idx="19">
                  <c:v>0.50367704843233219</c:v>
                </c:pt>
                <c:pt idx="20">
                  <c:v>0.46376747946321989</c:v>
                </c:pt>
                <c:pt idx="21">
                  <c:v>0.6426253592808342</c:v>
                </c:pt>
                <c:pt idx="22">
                  <c:v>0.92381135334212194</c:v>
                </c:pt>
                <c:pt idx="23">
                  <c:v>1.2424017488358625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C2E4-4D42-A6B2-3DFED8A89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4729488"/>
        <c:axId val="634738344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2"/>
                <c:tx>
                  <c:strRef>
                    <c:extLst>
                      <c:ext uri="{02D57815-91ED-43cb-92C2-25804820EDAC}">
                        <c15:formulaRef>
                          <c15:sqref>График!$V$3</c15:sqref>
                        </c15:formulaRef>
                      </c:ext>
                    </c:extLst>
                    <c:strCache>
                      <c:ptCount val="1"/>
                      <c:pt idx="0">
                        <c:v>Стандартное отклонение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График!$S$4:$S$27</c15:sqref>
                        </c15:formulaRef>
                      </c:ext>
                    </c:extLst>
                    <c:numCache>
                      <c:formatCode>0.00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График!$V$4:$V$27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0.72544630185980163</c:v>
                      </c:pt>
                      <c:pt idx="1">
                        <c:v>0.88540597425770906</c:v>
                      </c:pt>
                      <c:pt idx="2">
                        <c:v>0.82698315853814641</c:v>
                      </c:pt>
                      <c:pt idx="3">
                        <c:v>0.52636152852197726</c:v>
                      </c:pt>
                      <c:pt idx="4">
                        <c:v>0.53863496900167618</c:v>
                      </c:pt>
                      <c:pt idx="5">
                        <c:v>0.81549909685415289</c:v>
                      </c:pt>
                      <c:pt idx="6">
                        <c:v>0.55702611182979189</c:v>
                      </c:pt>
                      <c:pt idx="7">
                        <c:v>0.5109820182897995</c:v>
                      </c:pt>
                      <c:pt idx="8">
                        <c:v>0.4292683206647141</c:v>
                      </c:pt>
                      <c:pt idx="9">
                        <c:v>0.42582370767348537</c:v>
                      </c:pt>
                      <c:pt idx="10">
                        <c:v>0.49131850182404557</c:v>
                      </c:pt>
                      <c:pt idx="11">
                        <c:v>0.54477246880231744</c:v>
                      </c:pt>
                      <c:pt idx="12">
                        <c:v>0.56493737455770743</c:v>
                      </c:pt>
                      <c:pt idx="13">
                        <c:v>0.43625623883193482</c:v>
                      </c:pt>
                      <c:pt idx="14">
                        <c:v>0.28577701422195234</c:v>
                      </c:pt>
                      <c:pt idx="15">
                        <c:v>0.29384143996047757</c:v>
                      </c:pt>
                      <c:pt idx="16">
                        <c:v>0.2943992492769596</c:v>
                      </c:pt>
                      <c:pt idx="17">
                        <c:v>0.34611616176718268</c:v>
                      </c:pt>
                      <c:pt idx="18">
                        <c:v>0.45603922376178213</c:v>
                      </c:pt>
                      <c:pt idx="19">
                        <c:v>0.40600600932763725</c:v>
                      </c:pt>
                      <c:pt idx="20">
                        <c:v>0.46343112028020805</c:v>
                      </c:pt>
                      <c:pt idx="21">
                        <c:v>0.65282150993432497</c:v>
                      </c:pt>
                      <c:pt idx="22">
                        <c:v>0.54584134005458984</c:v>
                      </c:pt>
                      <c:pt idx="23">
                        <c:v>0.72409073756529752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C2E4-4D42-A6B2-3DFED8A89411}"/>
                  </c:ext>
                </c:extLst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График!$W$3</c15:sqref>
                        </c15:formulaRef>
                      </c:ext>
                    </c:extLst>
                    <c:strCache>
                      <c:ptCount val="1"/>
                      <c:pt idx="0">
                        <c:v>Стандартная ошибка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График!$S$4:$S$27</c15:sqref>
                        </c15:formulaRef>
                      </c:ext>
                    </c:extLst>
                    <c:numCache>
                      <c:formatCode>0.00</c:formatCode>
                      <c:ptCount val="24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  <c:pt idx="21">
                        <c:v>21</c:v>
                      </c:pt>
                      <c:pt idx="22">
                        <c:v>22</c:v>
                      </c:pt>
                      <c:pt idx="23">
                        <c:v>23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График!$W$4:$W$27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0.12824199985794221</c:v>
                      </c:pt>
                      <c:pt idx="1">
                        <c:v>0.15651914212517695</c:v>
                      </c:pt>
                      <c:pt idx="2">
                        <c:v>0.14619134983234824</c:v>
                      </c:pt>
                      <c:pt idx="3">
                        <c:v>9.4537321305464619E-2</c:v>
                      </c:pt>
                      <c:pt idx="4">
                        <c:v>9.8340840927771317E-2</c:v>
                      </c:pt>
                      <c:pt idx="5">
                        <c:v>0.14888908365736994</c:v>
                      </c:pt>
                      <c:pt idx="6">
                        <c:v>0.10526804040506307</c:v>
                      </c:pt>
                      <c:pt idx="7">
                        <c:v>0.10021181855210436</c:v>
                      </c:pt>
                      <c:pt idx="8">
                        <c:v>8.4186443986022388E-2</c:v>
                      </c:pt>
                      <c:pt idx="9">
                        <c:v>8.351089979913584E-2</c:v>
                      </c:pt>
                      <c:pt idx="10">
                        <c:v>0.10244698952324069</c:v>
                      </c:pt>
                      <c:pt idx="11">
                        <c:v>0.11887909880069469</c:v>
                      </c:pt>
                      <c:pt idx="12">
                        <c:v>0.11298747491154149</c:v>
                      </c:pt>
                      <c:pt idx="13">
                        <c:v>7.9649127620203972E-2</c:v>
                      </c:pt>
                      <c:pt idx="14">
                        <c:v>5.30674592991736E-2</c:v>
                      </c:pt>
                      <c:pt idx="15">
                        <c:v>5.2775480572084019E-2</c:v>
                      </c:pt>
                      <c:pt idx="16">
                        <c:v>5.4668568153555204E-2</c:v>
                      </c:pt>
                      <c:pt idx="17">
                        <c:v>6.4272157707900179E-2</c:v>
                      </c:pt>
                      <c:pt idx="18">
                        <c:v>8.4684357878444361E-2</c:v>
                      </c:pt>
                      <c:pt idx="19">
                        <c:v>7.4126216597133268E-2</c:v>
                      </c:pt>
                      <c:pt idx="20">
                        <c:v>0.11239855641844826</c:v>
                      </c:pt>
                      <c:pt idx="21">
                        <c:v>0.130564301986865</c:v>
                      </c:pt>
                      <c:pt idx="22">
                        <c:v>9.8035998739204155E-2</c:v>
                      </c:pt>
                      <c:pt idx="23">
                        <c:v>0.13005053561520546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2E4-4D42-A6B2-3DFED8A89411}"/>
                  </c:ext>
                </c:extLst>
              </c15:ser>
            </c15:filteredScatterSeries>
          </c:ext>
        </c:extLst>
      </c:scatterChart>
      <c:valAx>
        <c:axId val="634729488"/>
        <c:scaling>
          <c:orientation val="minMax"/>
          <c:max val="23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Hour</a:t>
                </a:r>
                <a:r>
                  <a:rPr lang="en-US" sz="1400" baseline="0">
                    <a:solidFill>
                      <a:schemeClr val="tx1"/>
                    </a:solidFill>
                    <a:latin typeface="Bahnschrift" panose="020B0502040204020203" pitchFamily="34" charset="0"/>
                  </a:rPr>
                  <a:t> of Day</a:t>
                </a:r>
                <a:endParaRPr lang="ru-RU" sz="140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0.45571422753466778"/>
              <c:y val="0.855677973280712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0" sourceLinked="0"/>
        <c:majorTickMark val="out"/>
        <c:minorTickMark val="out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ru-RU"/>
          </a:p>
        </c:txPr>
        <c:crossAx val="634738344"/>
        <c:crosses val="autoZero"/>
        <c:crossBetween val="midCat"/>
        <c:majorUnit val="1"/>
        <c:minorUnit val="1"/>
      </c:valAx>
      <c:valAx>
        <c:axId val="634738344"/>
        <c:scaling>
          <c:orientation val="minMax"/>
          <c:max val="3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Bahnschrift" panose="020B0502040204020203" pitchFamily="34" charset="0"/>
                    <a:ea typeface="+mn-ea"/>
                    <a:cs typeface="+mn-cs"/>
                  </a:defRPr>
                </a:pPr>
                <a:r>
                  <a:rPr lang="en-US" sz="1400" b="0" baseline="0">
                    <a:solidFill>
                      <a:schemeClr val="tx1"/>
                    </a:solidFill>
                    <a:latin typeface="Bahnschrift" panose="020B0502040204020203" pitchFamily="34" charset="0"/>
                    <a:cs typeface="+mn-cs"/>
                  </a:rPr>
                  <a:t> eBC</a:t>
                </a:r>
                <a:r>
                  <a:rPr lang="en-US" sz="1400" b="0" baseline="0">
                    <a:solidFill>
                      <a:schemeClr val="tx1"/>
                    </a:solidFill>
                    <a:latin typeface="Bahnschrift" panose="020B0502040204020203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l-GR" sz="1400" b="0" baseline="0">
                    <a:solidFill>
                      <a:schemeClr val="tx1"/>
                    </a:solidFill>
                    <a:latin typeface="Bahnschrift" panose="020B0502040204020203" pitchFamily="34" charset="0"/>
                    <a:cs typeface="Times New Roman" panose="02020603050405020304" pitchFamily="18" charset="0"/>
                  </a:rPr>
                  <a:t>μ</a:t>
                </a:r>
                <a:r>
                  <a:rPr lang="en-US" sz="1400" b="0" baseline="0">
                    <a:solidFill>
                      <a:schemeClr val="tx1"/>
                    </a:solidFill>
                    <a:latin typeface="Bahnschrift" panose="020B0502040204020203" pitchFamily="34" charset="0"/>
                    <a:cs typeface="+mn-cs"/>
                  </a:rPr>
                  <a:t>g/m3</a:t>
                </a:r>
                <a:endParaRPr lang="ru-RU" sz="1400" b="0">
                  <a:solidFill>
                    <a:schemeClr val="tx1"/>
                  </a:solidFill>
                  <a:latin typeface="Bahnschrift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1.4789259391087691E-2"/>
              <c:y val="0.262557362248131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Bahnschrift" panose="020B0502040204020203" pitchFamily="34" charset="0"/>
                  <a:ea typeface="+mn-ea"/>
                  <a:cs typeface="+mn-cs"/>
                </a:defRPr>
              </a:pPr>
              <a:endParaRPr lang="ru-RU"/>
            </a:p>
          </c:txPr>
        </c:title>
        <c:numFmt formatCode="#,##0.0" sourceLinked="0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  <a:ea typeface="+mn-ea"/>
                <a:cs typeface="+mn-cs"/>
              </a:defRPr>
            </a:pPr>
            <a:endParaRPr lang="ru-RU"/>
          </a:p>
        </c:txPr>
        <c:crossAx val="634729488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Moscow,</a:t>
            </a:r>
            <a:r>
              <a:rPr lang="en-US" baseline="0" dirty="0" smtClean="0"/>
              <a:t> </a:t>
            </a:r>
            <a:r>
              <a:rPr lang="en-US" dirty="0" smtClean="0"/>
              <a:t>30Apr-10Jun2019, MO MSU</a:t>
            </a:r>
            <a:endParaRPr lang="ru-RU" dirty="0"/>
          </a:p>
        </c:rich>
      </c:tx>
      <c:layout>
        <c:manualLayout>
          <c:xMode val="edge"/>
          <c:yMode val="edge"/>
          <c:x val="0.14570456019018801"/>
          <c:y val="4.852382037207645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743631513571853"/>
          <c:y val="0.25522048966074878"/>
          <c:w val="0.84100531470809836"/>
          <c:h val="0.59282926826938553"/>
        </c:manualLayout>
      </c:layout>
      <c:scatterChart>
        <c:scatterStyle val="smoothMarker"/>
        <c:varyColors val="0"/>
        <c:ser>
          <c:idx val="0"/>
          <c:order val="0"/>
          <c:tx>
            <c:v>Суточный ход, усредненный по часам</c:v>
          </c:tx>
          <c:xVal>
            <c:numRef>
              <c:f>DailyRunBCInHours_MS2019!$A$2:$A$25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DailyRunBCInHours_MS2019!$B$2:$B$25</c:f>
              <c:numCache>
                <c:formatCode>General</c:formatCode>
                <c:ptCount val="24"/>
                <c:pt idx="0">
                  <c:v>2.16993697982925</c:v>
                </c:pt>
                <c:pt idx="1">
                  <c:v>1.97934437436347</c:v>
                </c:pt>
                <c:pt idx="2">
                  <c:v>1.86957666364661</c:v>
                </c:pt>
                <c:pt idx="3">
                  <c:v>2.01254018577731</c:v>
                </c:pt>
                <c:pt idx="4">
                  <c:v>1.8585144224242001</c:v>
                </c:pt>
                <c:pt idx="5">
                  <c:v>1.85071392747465</c:v>
                </c:pt>
                <c:pt idx="6">
                  <c:v>1.87355763141797</c:v>
                </c:pt>
                <c:pt idx="7">
                  <c:v>2.0321122472798501</c:v>
                </c:pt>
                <c:pt idx="8">
                  <c:v>2.0138313720252201</c:v>
                </c:pt>
                <c:pt idx="9">
                  <c:v>1.61700364810043</c:v>
                </c:pt>
                <c:pt idx="10">
                  <c:v>1.1610370263609</c:v>
                </c:pt>
                <c:pt idx="11">
                  <c:v>0.90350137196059599</c:v>
                </c:pt>
                <c:pt idx="12">
                  <c:v>0.90194424776889803</c:v>
                </c:pt>
                <c:pt idx="13">
                  <c:v>0.83636562366737099</c:v>
                </c:pt>
                <c:pt idx="14">
                  <c:v>0.82114810444669895</c:v>
                </c:pt>
                <c:pt idx="15">
                  <c:v>0.88966762483985995</c:v>
                </c:pt>
                <c:pt idx="16">
                  <c:v>0.97368470437350696</c:v>
                </c:pt>
                <c:pt idx="17">
                  <c:v>0.95502758253209596</c:v>
                </c:pt>
                <c:pt idx="18">
                  <c:v>1.0016486757549601</c:v>
                </c:pt>
                <c:pt idx="19">
                  <c:v>1.15122689400852</c:v>
                </c:pt>
                <c:pt idx="20">
                  <c:v>1.40497115029854</c:v>
                </c:pt>
                <c:pt idx="21">
                  <c:v>1.6984810286135399</c:v>
                </c:pt>
                <c:pt idx="22">
                  <c:v>1.94552556017287</c:v>
                </c:pt>
                <c:pt idx="23">
                  <c:v>2.0538944238610801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2B6-4C52-99FC-B2C4C303A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9493592"/>
        <c:axId val="2099496552"/>
      </c:scatterChart>
      <c:valAx>
        <c:axId val="2099493592"/>
        <c:scaling>
          <c:orientation val="minMax"/>
          <c:max val="24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2099496552"/>
        <c:crosses val="autoZero"/>
        <c:crossBetween val="midCat"/>
      </c:valAx>
      <c:valAx>
        <c:axId val="20994965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99493592"/>
        <c:crosses val="autoZero"/>
        <c:crossBetween val="midCat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531016289896994E-2"/>
          <c:y val="3.3231646706941266E-2"/>
          <c:w val="0.76087313689280778"/>
          <c:h val="0.81149295643558783"/>
        </c:manualLayout>
      </c:layout>
      <c:scatterChart>
        <c:scatterStyle val="smoothMarker"/>
        <c:varyColors val="0"/>
        <c:ser>
          <c:idx val="0"/>
          <c:order val="0"/>
          <c:tx>
            <c:v>june</c:v>
          </c:tx>
          <c:spPr>
            <a:ln w="22225"/>
          </c:spPr>
          <c:marker>
            <c:symbol val="square"/>
            <c:size val="3"/>
          </c:marker>
          <c:xVal>
            <c:numRef>
              <c:f>DailyRunBCInHours_MS2019!$A$2:$A$25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xVal>
          <c:yVal>
            <c:numRef>
              <c:f>DailyRunBCInHours_MS2019!$D$2:$D$25</c:f>
              <c:numCache>
                <c:formatCode>General</c:formatCode>
                <c:ptCount val="24"/>
                <c:pt idx="0">
                  <c:v>1.8188724000000001</c:v>
                </c:pt>
                <c:pt idx="1">
                  <c:v>2.042667199999999</c:v>
                </c:pt>
                <c:pt idx="2">
                  <c:v>1.9283025</c:v>
                </c:pt>
                <c:pt idx="3">
                  <c:v>2.3139333999999998</c:v>
                </c:pt>
                <c:pt idx="4">
                  <c:v>2.0423545999999999</c:v>
                </c:pt>
                <c:pt idx="5">
                  <c:v>2.1070687000000001</c:v>
                </c:pt>
                <c:pt idx="6">
                  <c:v>1.8209441</c:v>
                </c:pt>
                <c:pt idx="7">
                  <c:v>1.6178435</c:v>
                </c:pt>
                <c:pt idx="8">
                  <c:v>1.6007137</c:v>
                </c:pt>
                <c:pt idx="9">
                  <c:v>1.3795656000000001</c:v>
                </c:pt>
                <c:pt idx="10">
                  <c:v>1.0812714999999999</c:v>
                </c:pt>
                <c:pt idx="11">
                  <c:v>0.82425610000000005</c:v>
                </c:pt>
                <c:pt idx="12">
                  <c:v>0.70847420000000005</c:v>
                </c:pt>
                <c:pt idx="13">
                  <c:v>0.76053230000000005</c:v>
                </c:pt>
                <c:pt idx="14">
                  <c:v>0.74418530000000005</c:v>
                </c:pt>
                <c:pt idx="15">
                  <c:v>0.7557296</c:v>
                </c:pt>
                <c:pt idx="16">
                  <c:v>0.8382328</c:v>
                </c:pt>
                <c:pt idx="17">
                  <c:v>0.83171949999999994</c:v>
                </c:pt>
                <c:pt idx="18">
                  <c:v>1.1103092000000001</c:v>
                </c:pt>
                <c:pt idx="19">
                  <c:v>0.95321069999999997</c:v>
                </c:pt>
                <c:pt idx="20">
                  <c:v>1.0476504</c:v>
                </c:pt>
                <c:pt idx="21">
                  <c:v>1.1552368</c:v>
                </c:pt>
                <c:pt idx="22">
                  <c:v>1.4426075</c:v>
                </c:pt>
                <c:pt idx="23">
                  <c:v>1.5748831999999999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87-4085-B847-BAFEE01073E7}"/>
            </c:ext>
          </c:extLst>
        </c:ser>
        <c:ser>
          <c:idx val="1"/>
          <c:order val="1"/>
          <c:tx>
            <c:strRef>
              <c:f>DailyRunBCInHours_MS2019!$E$1</c:f>
              <c:strCache>
                <c:ptCount val="1"/>
                <c:pt idx="0">
                  <c:v>april</c:v>
                </c:pt>
              </c:strCache>
            </c:strRef>
          </c:tx>
          <c:spPr>
            <a:ln w="22225"/>
          </c:spPr>
          <c:marker>
            <c:symbol val="square"/>
            <c:size val="3"/>
          </c:marker>
          <c:xVal>
            <c:numRef>
              <c:f>DailyRunBCInHours_MS2019!$A$2:$A$25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xVal>
          <c:yVal>
            <c:numRef>
              <c:f>DailyRunBCInHours_MS2019!$E$2:$E$25</c:f>
              <c:numCache>
                <c:formatCode>General</c:formatCode>
                <c:ptCount val="24"/>
                <c:pt idx="0">
                  <c:v>2.2245214999999998</c:v>
                </c:pt>
                <c:pt idx="1">
                  <c:v>2.2288367999999998</c:v>
                </c:pt>
                <c:pt idx="2">
                  <c:v>2.0363009000000001</c:v>
                </c:pt>
                <c:pt idx="3">
                  <c:v>2.1657256999999999</c:v>
                </c:pt>
                <c:pt idx="4">
                  <c:v>2.0193156000000001</c:v>
                </c:pt>
                <c:pt idx="5">
                  <c:v>2.1185749</c:v>
                </c:pt>
                <c:pt idx="6">
                  <c:v>2.176779499999999</c:v>
                </c:pt>
                <c:pt idx="7">
                  <c:v>2.3292479999999971</c:v>
                </c:pt>
                <c:pt idx="8">
                  <c:v>2.4651073000000001</c:v>
                </c:pt>
                <c:pt idx="9">
                  <c:v>2.1601621999999998</c:v>
                </c:pt>
                <c:pt idx="10">
                  <c:v>1.6231848</c:v>
                </c:pt>
                <c:pt idx="11">
                  <c:v>1.2163147999999999</c:v>
                </c:pt>
                <c:pt idx="12">
                  <c:v>1.0744505</c:v>
                </c:pt>
                <c:pt idx="13">
                  <c:v>0.96585869999999996</c:v>
                </c:pt>
                <c:pt idx="14">
                  <c:v>0.79262339999999998</c:v>
                </c:pt>
                <c:pt idx="15">
                  <c:v>0.90489759999999997</c:v>
                </c:pt>
                <c:pt idx="16">
                  <c:v>0.95740029999999998</c:v>
                </c:pt>
                <c:pt idx="17">
                  <c:v>1.0269664000000001</c:v>
                </c:pt>
                <c:pt idx="18">
                  <c:v>1.1382588</c:v>
                </c:pt>
                <c:pt idx="19">
                  <c:v>0.98911789999999999</c:v>
                </c:pt>
                <c:pt idx="20">
                  <c:v>1.32213</c:v>
                </c:pt>
                <c:pt idx="21">
                  <c:v>1.7444326999999999</c:v>
                </c:pt>
                <c:pt idx="22">
                  <c:v>1.9646855999999999</c:v>
                </c:pt>
                <c:pt idx="23">
                  <c:v>2.0493933000000002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287-4085-B847-BAFEE01073E7}"/>
            </c:ext>
          </c:extLst>
        </c:ser>
        <c:ser>
          <c:idx val="2"/>
          <c:order val="2"/>
          <c:tx>
            <c:v>july</c:v>
          </c:tx>
          <c:spPr>
            <a:ln w="22225"/>
          </c:spPr>
          <c:marker>
            <c:symbol val="triangle"/>
            <c:size val="3"/>
          </c:marker>
          <c:xVal>
            <c:numRef>
              <c:f>DailyRunBCInHours_MS2019!$A$2:$A$25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xVal>
          <c:yVal>
            <c:numRef>
              <c:f>DailyRunBCInHours_MS2019!$C$2:$C$25</c:f>
              <c:numCache>
                <c:formatCode>General</c:formatCode>
                <c:ptCount val="24"/>
                <c:pt idx="0">
                  <c:v>1.955464099999999</c:v>
                </c:pt>
                <c:pt idx="1">
                  <c:v>1.7323101999999999</c:v>
                </c:pt>
                <c:pt idx="2">
                  <c:v>1.8048679000000001</c:v>
                </c:pt>
                <c:pt idx="3">
                  <c:v>1.6966437000000001</c:v>
                </c:pt>
                <c:pt idx="4">
                  <c:v>1.7963806</c:v>
                </c:pt>
                <c:pt idx="5">
                  <c:v>1.7508789</c:v>
                </c:pt>
                <c:pt idx="6">
                  <c:v>1.5417646</c:v>
                </c:pt>
                <c:pt idx="7">
                  <c:v>1.3137387</c:v>
                </c:pt>
                <c:pt idx="8">
                  <c:v>1.4113009000000001</c:v>
                </c:pt>
                <c:pt idx="9">
                  <c:v>1.3659163999999999</c:v>
                </c:pt>
                <c:pt idx="10">
                  <c:v>1.1132701</c:v>
                </c:pt>
                <c:pt idx="11">
                  <c:v>0.90195780000000003</c:v>
                </c:pt>
                <c:pt idx="12">
                  <c:v>0.86894819999999995</c:v>
                </c:pt>
                <c:pt idx="13">
                  <c:v>0.84792749999999995</c:v>
                </c:pt>
                <c:pt idx="14">
                  <c:v>0.85384990000000005</c:v>
                </c:pt>
                <c:pt idx="15">
                  <c:v>0.86709829999999999</c:v>
                </c:pt>
                <c:pt idx="16">
                  <c:v>0.94847349999999997</c:v>
                </c:pt>
                <c:pt idx="17">
                  <c:v>0.81296400000000002</c:v>
                </c:pt>
                <c:pt idx="18">
                  <c:v>1.1993263999999999</c:v>
                </c:pt>
                <c:pt idx="19">
                  <c:v>1.2734306</c:v>
                </c:pt>
                <c:pt idx="20">
                  <c:v>1.5244917</c:v>
                </c:pt>
                <c:pt idx="21">
                  <c:v>1.7473384000000001</c:v>
                </c:pt>
                <c:pt idx="22">
                  <c:v>1.6131966</c:v>
                </c:pt>
                <c:pt idx="23">
                  <c:v>1.7158249999999999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87-4085-B847-BAFEE01073E7}"/>
            </c:ext>
          </c:extLst>
        </c:ser>
        <c:ser>
          <c:idx val="3"/>
          <c:order val="3"/>
          <c:tx>
            <c:v>may</c:v>
          </c:tx>
          <c:spPr>
            <a:ln w="22225"/>
          </c:spPr>
          <c:marker>
            <c:symbol val="diamond"/>
            <c:size val="3"/>
          </c:marker>
          <c:xVal>
            <c:numRef>
              <c:f>DailyRunBCInHours_MS2019!$A$2:$A$25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xVal>
          <c:yVal>
            <c:numRef>
              <c:f>DailyRunBCInHours_MS2019!$B$2:$B$25</c:f>
              <c:numCache>
                <c:formatCode>General</c:formatCode>
                <c:ptCount val="24"/>
                <c:pt idx="0">
                  <c:v>1.6685359</c:v>
                </c:pt>
                <c:pt idx="1">
                  <c:v>1.5507877000000001</c:v>
                </c:pt>
                <c:pt idx="2">
                  <c:v>1.401525799999999</c:v>
                </c:pt>
                <c:pt idx="3">
                  <c:v>1.1793684</c:v>
                </c:pt>
                <c:pt idx="4">
                  <c:v>1.214483</c:v>
                </c:pt>
                <c:pt idx="5">
                  <c:v>1.1111496999999999</c:v>
                </c:pt>
                <c:pt idx="6">
                  <c:v>0.97818099999999997</c:v>
                </c:pt>
                <c:pt idx="7">
                  <c:v>1.1437529</c:v>
                </c:pt>
                <c:pt idx="8">
                  <c:v>1.0972291999999999</c:v>
                </c:pt>
                <c:pt idx="9">
                  <c:v>1.1946147</c:v>
                </c:pt>
                <c:pt idx="10">
                  <c:v>1.0219275999999999</c:v>
                </c:pt>
                <c:pt idx="11">
                  <c:v>0.88131559999999998</c:v>
                </c:pt>
                <c:pt idx="12">
                  <c:v>0.82300569999999995</c:v>
                </c:pt>
                <c:pt idx="13">
                  <c:v>0.83331670000000002</c:v>
                </c:pt>
                <c:pt idx="14">
                  <c:v>0.8080948</c:v>
                </c:pt>
                <c:pt idx="15">
                  <c:v>0.77428209999999997</c:v>
                </c:pt>
                <c:pt idx="16">
                  <c:v>0.95276000000000005</c:v>
                </c:pt>
                <c:pt idx="17">
                  <c:v>0.82194319999999998</c:v>
                </c:pt>
                <c:pt idx="18">
                  <c:v>0.96681799999999996</c:v>
                </c:pt>
                <c:pt idx="19">
                  <c:v>1.0776619999999999</c:v>
                </c:pt>
                <c:pt idx="20">
                  <c:v>1.3126547</c:v>
                </c:pt>
                <c:pt idx="21">
                  <c:v>1.4899481999999999</c:v>
                </c:pt>
                <c:pt idx="22">
                  <c:v>1.6300253</c:v>
                </c:pt>
                <c:pt idx="23">
                  <c:v>1.5703412999999999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287-4085-B847-BAFEE01073E7}"/>
            </c:ext>
          </c:extLst>
        </c:ser>
        <c:ser>
          <c:idx val="4"/>
          <c:order val="4"/>
          <c:tx>
            <c:v>october</c:v>
          </c:tx>
          <c:spPr>
            <a:ln w="22225"/>
          </c:spPr>
          <c:marker>
            <c:symbol val="circle"/>
            <c:size val="4"/>
            <c:spPr>
              <a:solidFill>
                <a:srgbClr val="CCFFCC"/>
              </a:solidFill>
            </c:spPr>
          </c:marker>
          <c:xVal>
            <c:numRef>
              <c:f>DailyRunBCInHours_MS2019!$A$2:$A$25</c:f>
              <c:numCache>
                <c:formatCode>h:mm</c:formatCode>
                <c:ptCount val="24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</c:numCache>
            </c:numRef>
          </c:xVal>
          <c:yVal>
            <c:numRef>
              <c:f>DailyRunBCInHours_MS2019!$F$2:$F$25</c:f>
              <c:numCache>
                <c:formatCode>General</c:formatCode>
                <c:ptCount val="24"/>
                <c:pt idx="0">
                  <c:v>1.3973</c:v>
                </c:pt>
                <c:pt idx="1">
                  <c:v>1.2950691000000001</c:v>
                </c:pt>
                <c:pt idx="2">
                  <c:v>1.2086854</c:v>
                </c:pt>
                <c:pt idx="3">
                  <c:v>1.1184225000000001</c:v>
                </c:pt>
                <c:pt idx="4">
                  <c:v>1.023436</c:v>
                </c:pt>
                <c:pt idx="5">
                  <c:v>0.93363609999999997</c:v>
                </c:pt>
                <c:pt idx="6">
                  <c:v>1.0397730000000001</c:v>
                </c:pt>
                <c:pt idx="7">
                  <c:v>1.1279243000000001</c:v>
                </c:pt>
                <c:pt idx="8">
                  <c:v>1.2380808000000001</c:v>
                </c:pt>
                <c:pt idx="9">
                  <c:v>1.4919728999999999</c:v>
                </c:pt>
                <c:pt idx="10">
                  <c:v>1.2370298</c:v>
                </c:pt>
                <c:pt idx="11">
                  <c:v>1.0035706</c:v>
                </c:pt>
                <c:pt idx="12">
                  <c:v>0.7889948</c:v>
                </c:pt>
                <c:pt idx="13">
                  <c:v>0.76840790000000003</c:v>
                </c:pt>
                <c:pt idx="14">
                  <c:v>0.87448230000000005</c:v>
                </c:pt>
                <c:pt idx="15">
                  <c:v>0.97530830000000002</c:v>
                </c:pt>
                <c:pt idx="16">
                  <c:v>1.0245213</c:v>
                </c:pt>
                <c:pt idx="17">
                  <c:v>1.0576019999999999</c:v>
                </c:pt>
                <c:pt idx="18">
                  <c:v>1.3477625</c:v>
                </c:pt>
                <c:pt idx="19">
                  <c:v>1.6786559000000001</c:v>
                </c:pt>
                <c:pt idx="20">
                  <c:v>1.7325463999999999</c:v>
                </c:pt>
                <c:pt idx="21">
                  <c:v>1.5992656999999999</c:v>
                </c:pt>
                <c:pt idx="22">
                  <c:v>1.3536767999999999</c:v>
                </c:pt>
                <c:pt idx="23">
                  <c:v>1.464124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287-4085-B847-BAFEE01073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3158680"/>
        <c:axId val="2113164072"/>
      </c:scatterChart>
      <c:valAx>
        <c:axId val="2113158680"/>
        <c:scaling>
          <c:orientation val="minMax"/>
          <c:max val="1"/>
        </c:scaling>
        <c:delete val="0"/>
        <c:axPos val="b"/>
        <c:numFmt formatCode="h:mm;@" sourceLinked="0"/>
        <c:majorTickMark val="in"/>
        <c:minorTickMark val="out"/>
        <c:tickLblPos val="nextTo"/>
        <c:spPr>
          <a:ln/>
        </c:spPr>
        <c:txPr>
          <a:bodyPr/>
          <a:lstStyle/>
          <a:p>
            <a:pPr>
              <a:defRPr sz="1800"/>
            </a:pPr>
            <a:endParaRPr lang="ru-RU"/>
          </a:p>
        </c:txPr>
        <c:crossAx val="2113164072"/>
        <c:crosses val="autoZero"/>
        <c:crossBetween val="midCat"/>
      </c:valAx>
      <c:valAx>
        <c:axId val="21131640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 dirty="0" smtClean="0"/>
                  <a:t>BC, </a:t>
                </a:r>
                <a:r>
                  <a:rPr lang="en-US" sz="1600" b="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µg/m3</a:t>
                </a:r>
                <a:endParaRPr lang="ru-RU" sz="1600" b="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ru-RU"/>
          </a:p>
        </c:txPr>
        <c:crossAx val="2113158680"/>
        <c:crosses val="autoZero"/>
        <c:crossBetween val="midCat"/>
      </c:valAx>
      <c:spPr>
        <a:solidFill>
          <a:schemeClr val="bg1"/>
        </a:solidFill>
      </c:spPr>
    </c:plotArea>
    <c:legend>
      <c:legendPos val="r"/>
      <c:layout>
        <c:manualLayout>
          <c:xMode val="edge"/>
          <c:yMode val="edge"/>
          <c:x val="0.86127007348125206"/>
          <c:y val="0.15672640092616066"/>
          <c:w val="0.13872992651874799"/>
          <c:h val="0.39103937121660232"/>
        </c:manualLayout>
      </c:layout>
      <c:overlay val="0"/>
      <c:txPr>
        <a:bodyPr/>
        <a:lstStyle/>
        <a:p>
          <a:pPr>
            <a:defRPr sz="2000"/>
          </a:pPr>
          <a:endParaRPr lang="ru-RU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'[02 Кол-во лог периоды 3.xlsx]январь периоды графика'!$A$7</c:f>
              <c:strCache>
                <c:ptCount val="1"/>
                <c:pt idx="0">
                  <c:v>26/12/2020; 22-06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'[02 Кол-во лог периоды 3.xlsx]январь периоды графика'!$M$6:$AB$6</c:f>
              <c:numCache>
                <c:formatCode>General</c:formatCode>
                <c:ptCount val="16"/>
                <c:pt idx="0">
                  <c:v>0.37</c:v>
                </c:pt>
                <c:pt idx="1">
                  <c:v>0.5</c:v>
                </c:pt>
                <c:pt idx="2">
                  <c:v>0.68</c:v>
                </c:pt>
                <c:pt idx="3">
                  <c:v>0.9</c:v>
                </c:pt>
                <c:pt idx="4">
                  <c:v>1.1000000000000001</c:v>
                </c:pt>
                <c:pt idx="5">
                  <c:v>1.3</c:v>
                </c:pt>
                <c:pt idx="6">
                  <c:v>1.5</c:v>
                </c:pt>
                <c:pt idx="7">
                  <c:v>1.7</c:v>
                </c:pt>
                <c:pt idx="8">
                  <c:v>1.9</c:v>
                </c:pt>
                <c:pt idx="9">
                  <c:v>2.1</c:v>
                </c:pt>
                <c:pt idx="10">
                  <c:v>2.367</c:v>
                </c:pt>
                <c:pt idx="11">
                  <c:v>2.742</c:v>
                </c:pt>
                <c:pt idx="12">
                  <c:v>3.2069999999999999</c:v>
                </c:pt>
                <c:pt idx="13">
                  <c:v>4.5309999999999997</c:v>
                </c:pt>
                <c:pt idx="14">
                  <c:v>6.8159999999999998</c:v>
                </c:pt>
                <c:pt idx="15">
                  <c:v>9.016</c:v>
                </c:pt>
              </c:numCache>
            </c:numRef>
          </c:xVal>
          <c:yVal>
            <c:numRef>
              <c:f>'[02 Кол-во лог периоды 3.xlsx]январь периоды графика'!$M$7:$AB$7</c:f>
              <c:numCache>
                <c:formatCode>General</c:formatCode>
                <c:ptCount val="16"/>
                <c:pt idx="0">
                  <c:v>439.95298888888891</c:v>
                </c:pt>
                <c:pt idx="1">
                  <c:v>107.78409333333333</c:v>
                </c:pt>
                <c:pt idx="2">
                  <c:v>30.770148888888905</c:v>
                </c:pt>
                <c:pt idx="3">
                  <c:v>8.5486466666666718</c:v>
                </c:pt>
                <c:pt idx="4">
                  <c:v>1.8719375444444448</c:v>
                </c:pt>
                <c:pt idx="5">
                  <c:v>1.3568839111111111</c:v>
                </c:pt>
                <c:pt idx="6">
                  <c:v>1.0605538333333331</c:v>
                </c:pt>
                <c:pt idx="7">
                  <c:v>1.1050239777777775</c:v>
                </c:pt>
                <c:pt idx="8">
                  <c:v>0.73467978888888863</c:v>
                </c:pt>
                <c:pt idx="9">
                  <c:v>0.42278000000000004</c:v>
                </c:pt>
                <c:pt idx="10">
                  <c:v>0.25264120666666678</c:v>
                </c:pt>
                <c:pt idx="11">
                  <c:v>0.16027630000000001</c:v>
                </c:pt>
                <c:pt idx="12">
                  <c:v>9.5597534444444424E-2</c:v>
                </c:pt>
                <c:pt idx="13">
                  <c:v>4.2611805555555535E-2</c:v>
                </c:pt>
                <c:pt idx="14">
                  <c:v>1.1735270111111107E-2</c:v>
                </c:pt>
                <c:pt idx="15">
                  <c:v>2.9512737777777787E-3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9B-4D8C-ACC9-A7F5FE92CEC2}"/>
            </c:ext>
          </c:extLst>
        </c:ser>
        <c:ser>
          <c:idx val="1"/>
          <c:order val="1"/>
          <c:tx>
            <c:strRef>
              <c:f>'[02 Кол-во лог периоды 3.xlsx]январь периоды графика'!$A$8</c:f>
              <c:strCache>
                <c:ptCount val="1"/>
                <c:pt idx="0">
                  <c:v>26/12/2020; 6-10</c:v>
                </c:pt>
              </c:strCache>
            </c:strRef>
          </c:tx>
          <c:spPr>
            <a:ln w="19050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00"/>
              </a:solidFill>
              <a:ln w="9525">
                <a:solidFill>
                  <a:srgbClr val="FFFF00"/>
                </a:solidFill>
              </a:ln>
              <a:effectLst/>
            </c:spPr>
          </c:marker>
          <c:xVal>
            <c:numRef>
              <c:f>'[02 Кол-во лог периоды 3.xlsx]январь периоды графика'!$M$6:$AB$6</c:f>
              <c:numCache>
                <c:formatCode>General</c:formatCode>
                <c:ptCount val="16"/>
                <c:pt idx="0">
                  <c:v>0.37</c:v>
                </c:pt>
                <c:pt idx="1">
                  <c:v>0.5</c:v>
                </c:pt>
                <c:pt idx="2">
                  <c:v>0.68</c:v>
                </c:pt>
                <c:pt idx="3">
                  <c:v>0.9</c:v>
                </c:pt>
                <c:pt idx="4">
                  <c:v>1.1000000000000001</c:v>
                </c:pt>
                <c:pt idx="5">
                  <c:v>1.3</c:v>
                </c:pt>
                <c:pt idx="6">
                  <c:v>1.5</c:v>
                </c:pt>
                <c:pt idx="7">
                  <c:v>1.7</c:v>
                </c:pt>
                <c:pt idx="8">
                  <c:v>1.9</c:v>
                </c:pt>
                <c:pt idx="9">
                  <c:v>2.1</c:v>
                </c:pt>
                <c:pt idx="10">
                  <c:v>2.367</c:v>
                </c:pt>
                <c:pt idx="11">
                  <c:v>2.742</c:v>
                </c:pt>
                <c:pt idx="12">
                  <c:v>3.2069999999999999</c:v>
                </c:pt>
                <c:pt idx="13">
                  <c:v>4.5309999999999997</c:v>
                </c:pt>
                <c:pt idx="14">
                  <c:v>6.8159999999999998</c:v>
                </c:pt>
                <c:pt idx="15">
                  <c:v>9.016</c:v>
                </c:pt>
              </c:numCache>
            </c:numRef>
          </c:xVal>
          <c:yVal>
            <c:numRef>
              <c:f>'[02 Кол-во лог периоды 3.xlsx]январь периоды графика'!$M$8:$AB$8</c:f>
              <c:numCache>
                <c:formatCode>General</c:formatCode>
                <c:ptCount val="16"/>
                <c:pt idx="0">
                  <c:v>253.46285416666663</c:v>
                </c:pt>
                <c:pt idx="1">
                  <c:v>50.066991666666659</c:v>
                </c:pt>
                <c:pt idx="2">
                  <c:v>12.247926458333334</c:v>
                </c:pt>
                <c:pt idx="3">
                  <c:v>3.4978283333333327</c:v>
                </c:pt>
                <c:pt idx="4">
                  <c:v>0.8751649791666668</c:v>
                </c:pt>
                <c:pt idx="5">
                  <c:v>0.67327724999999983</c:v>
                </c:pt>
                <c:pt idx="6">
                  <c:v>0.61687125000000009</c:v>
                </c:pt>
                <c:pt idx="7">
                  <c:v>0.75842527083333344</c:v>
                </c:pt>
                <c:pt idx="8">
                  <c:v>0.63107943750000028</c:v>
                </c:pt>
                <c:pt idx="9">
                  <c:v>0.41609454166666676</c:v>
                </c:pt>
                <c:pt idx="10">
                  <c:v>0.26922504166666661</c:v>
                </c:pt>
                <c:pt idx="11">
                  <c:v>0.18274344583333335</c:v>
                </c:pt>
                <c:pt idx="12">
                  <c:v>0.12577291041666663</c:v>
                </c:pt>
                <c:pt idx="13">
                  <c:v>6.3924741666666673E-2</c:v>
                </c:pt>
                <c:pt idx="14">
                  <c:v>1.8163947916666666E-2</c:v>
                </c:pt>
                <c:pt idx="15">
                  <c:v>7.0288977083333331E-3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F9B-4D8C-ACC9-A7F5FE92CEC2}"/>
            </c:ext>
          </c:extLst>
        </c:ser>
        <c:ser>
          <c:idx val="2"/>
          <c:order val="2"/>
          <c:tx>
            <c:strRef>
              <c:f>'[02 Кол-во лог периоды 3.xlsx]январь периоды графика'!$A$9</c:f>
              <c:strCache>
                <c:ptCount val="1"/>
                <c:pt idx="0">
                  <c:v>26/12/2020; 10-17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'[02 Кол-во лог периоды 3.xlsx]январь периоды графика'!$M$6:$AB$6</c:f>
              <c:numCache>
                <c:formatCode>General</c:formatCode>
                <c:ptCount val="16"/>
                <c:pt idx="0">
                  <c:v>0.37</c:v>
                </c:pt>
                <c:pt idx="1">
                  <c:v>0.5</c:v>
                </c:pt>
                <c:pt idx="2">
                  <c:v>0.68</c:v>
                </c:pt>
                <c:pt idx="3">
                  <c:v>0.9</c:v>
                </c:pt>
                <c:pt idx="4">
                  <c:v>1.1000000000000001</c:v>
                </c:pt>
                <c:pt idx="5">
                  <c:v>1.3</c:v>
                </c:pt>
                <c:pt idx="6">
                  <c:v>1.5</c:v>
                </c:pt>
                <c:pt idx="7">
                  <c:v>1.7</c:v>
                </c:pt>
                <c:pt idx="8">
                  <c:v>1.9</c:v>
                </c:pt>
                <c:pt idx="9">
                  <c:v>2.1</c:v>
                </c:pt>
                <c:pt idx="10">
                  <c:v>2.367</c:v>
                </c:pt>
                <c:pt idx="11">
                  <c:v>2.742</c:v>
                </c:pt>
                <c:pt idx="12">
                  <c:v>3.2069999999999999</c:v>
                </c:pt>
                <c:pt idx="13">
                  <c:v>4.5309999999999997</c:v>
                </c:pt>
                <c:pt idx="14">
                  <c:v>6.8159999999999998</c:v>
                </c:pt>
                <c:pt idx="15">
                  <c:v>9.016</c:v>
                </c:pt>
              </c:numCache>
            </c:numRef>
          </c:xVal>
          <c:yVal>
            <c:numRef>
              <c:f>'[02 Кол-во лог периоды 3.xlsx]январь периоды графика'!$M$9:$AB$9</c:f>
              <c:numCache>
                <c:formatCode>General</c:formatCode>
                <c:ptCount val="16"/>
                <c:pt idx="0">
                  <c:v>124.74594523809529</c:v>
                </c:pt>
                <c:pt idx="1">
                  <c:v>19.403657142857146</c:v>
                </c:pt>
                <c:pt idx="2">
                  <c:v>4.8532984523809519</c:v>
                </c:pt>
                <c:pt idx="3">
                  <c:v>2.2680832142857139</c:v>
                </c:pt>
                <c:pt idx="4">
                  <c:v>0.73027973809523816</c:v>
                </c:pt>
                <c:pt idx="5">
                  <c:v>0.62015249999999988</c:v>
                </c:pt>
                <c:pt idx="6">
                  <c:v>0.60702865476190471</c:v>
                </c:pt>
                <c:pt idx="7">
                  <c:v>0.86049936904761959</c:v>
                </c:pt>
                <c:pt idx="8">
                  <c:v>0.78587198809523806</c:v>
                </c:pt>
                <c:pt idx="9">
                  <c:v>0.55742020238095247</c:v>
                </c:pt>
                <c:pt idx="10">
                  <c:v>0.41390500000000019</c:v>
                </c:pt>
                <c:pt idx="11">
                  <c:v>0.29583757142857142</c:v>
                </c:pt>
                <c:pt idx="12">
                  <c:v>0.22354002380952392</c:v>
                </c:pt>
                <c:pt idx="13">
                  <c:v>0.13288669761904767</c:v>
                </c:pt>
                <c:pt idx="14">
                  <c:v>5.4655873809523803E-2</c:v>
                </c:pt>
                <c:pt idx="15">
                  <c:v>2.2625178452380951E-2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F9B-4D8C-ACC9-A7F5FE92CEC2}"/>
            </c:ext>
          </c:extLst>
        </c:ser>
        <c:ser>
          <c:idx val="3"/>
          <c:order val="3"/>
          <c:tx>
            <c:strRef>
              <c:f>'[02 Кол-во лог периоды 3.xlsx]январь периоды графика'!$A$10</c:f>
              <c:strCache>
                <c:ptCount val="1"/>
                <c:pt idx="0">
                  <c:v>26/12/2020; 17-22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xVal>
            <c:numRef>
              <c:f>'[02 Кол-во лог периоды 3.xlsx]январь периоды графика'!$M$6:$AB$6</c:f>
              <c:numCache>
                <c:formatCode>General</c:formatCode>
                <c:ptCount val="16"/>
                <c:pt idx="0">
                  <c:v>0.37</c:v>
                </c:pt>
                <c:pt idx="1">
                  <c:v>0.5</c:v>
                </c:pt>
                <c:pt idx="2">
                  <c:v>0.68</c:v>
                </c:pt>
                <c:pt idx="3">
                  <c:v>0.9</c:v>
                </c:pt>
                <c:pt idx="4">
                  <c:v>1.1000000000000001</c:v>
                </c:pt>
                <c:pt idx="5">
                  <c:v>1.3</c:v>
                </c:pt>
                <c:pt idx="6">
                  <c:v>1.5</c:v>
                </c:pt>
                <c:pt idx="7">
                  <c:v>1.7</c:v>
                </c:pt>
                <c:pt idx="8">
                  <c:v>1.9</c:v>
                </c:pt>
                <c:pt idx="9">
                  <c:v>2.1</c:v>
                </c:pt>
                <c:pt idx="10">
                  <c:v>2.367</c:v>
                </c:pt>
                <c:pt idx="11">
                  <c:v>2.742</c:v>
                </c:pt>
                <c:pt idx="12">
                  <c:v>3.2069999999999999</c:v>
                </c:pt>
                <c:pt idx="13">
                  <c:v>4.5309999999999997</c:v>
                </c:pt>
                <c:pt idx="14">
                  <c:v>6.8159999999999998</c:v>
                </c:pt>
                <c:pt idx="15">
                  <c:v>9.016</c:v>
                </c:pt>
              </c:numCache>
            </c:numRef>
          </c:xVal>
          <c:yVal>
            <c:numRef>
              <c:f>'[02 Кол-во лог периоды 3.xlsx]январь периоды графика'!$M$10:$AB$10</c:f>
              <c:numCache>
                <c:formatCode>General</c:formatCode>
                <c:ptCount val="16"/>
                <c:pt idx="0">
                  <c:v>106.38867833333333</c:v>
                </c:pt>
                <c:pt idx="1">
                  <c:v>16.281701833333337</c:v>
                </c:pt>
                <c:pt idx="2">
                  <c:v>4.044770333333334</c:v>
                </c:pt>
                <c:pt idx="3">
                  <c:v>1.7234735000000003</c:v>
                </c:pt>
                <c:pt idx="4">
                  <c:v>0.46945743333333334</c:v>
                </c:pt>
                <c:pt idx="5">
                  <c:v>0.35464089999999993</c:v>
                </c:pt>
                <c:pt idx="6">
                  <c:v>0.32421358333333355</c:v>
                </c:pt>
                <c:pt idx="7">
                  <c:v>0.41236233333333316</c:v>
                </c:pt>
                <c:pt idx="8">
                  <c:v>0.32210900000000003</c:v>
                </c:pt>
                <c:pt idx="9">
                  <c:v>0.20687308333333337</c:v>
                </c:pt>
                <c:pt idx="10">
                  <c:v>0.13219205666666667</c:v>
                </c:pt>
                <c:pt idx="11">
                  <c:v>9.3822956666666665E-2</c:v>
                </c:pt>
                <c:pt idx="12">
                  <c:v>6.345279333333334E-2</c:v>
                </c:pt>
                <c:pt idx="13">
                  <c:v>3.5987588333333341E-2</c:v>
                </c:pt>
                <c:pt idx="14">
                  <c:v>1.3842926000000002E-2</c:v>
                </c:pt>
                <c:pt idx="15">
                  <c:v>6.9493066666666686E-3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F9B-4D8C-ACC9-A7F5FE92CE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610944"/>
        <c:axId val="140617216"/>
      </c:scatterChart>
      <c:valAx>
        <c:axId val="14061094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0617216"/>
        <c:crosses val="autoZero"/>
        <c:crossBetween val="midCat"/>
      </c:valAx>
      <c:valAx>
        <c:axId val="1406172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06109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Кол-во частиц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'[01 Кол-во частиц всего 2021-02 (1).xlsx]Февраль'!$A$16:$A$7406</c:f>
              <c:strCache>
                <c:ptCount val="6333"/>
                <c:pt idx="0">
                  <c:v>01/02-11</c:v>
                </c:pt>
                <c:pt idx="1">
                  <c:v>01/02-11</c:v>
                </c:pt>
                <c:pt idx="2">
                  <c:v>01/02-11</c:v>
                </c:pt>
                <c:pt idx="3">
                  <c:v>01/02-11</c:v>
                </c:pt>
                <c:pt idx="4">
                  <c:v>01/02-11</c:v>
                </c:pt>
                <c:pt idx="5">
                  <c:v>01/02-11</c:v>
                </c:pt>
                <c:pt idx="6">
                  <c:v>01/02-11</c:v>
                </c:pt>
                <c:pt idx="7">
                  <c:v>01/02-11</c:v>
                </c:pt>
                <c:pt idx="8">
                  <c:v>01/02-11</c:v>
                </c:pt>
                <c:pt idx="9">
                  <c:v>01/02-11</c:v>
                </c:pt>
                <c:pt idx="10">
                  <c:v>01/02-11</c:v>
                </c:pt>
                <c:pt idx="11">
                  <c:v>01/02-11</c:v>
                </c:pt>
                <c:pt idx="12">
                  <c:v>01/02-12</c:v>
                </c:pt>
                <c:pt idx="13">
                  <c:v>01/02-12</c:v>
                </c:pt>
                <c:pt idx="14">
                  <c:v>01/02-12</c:v>
                </c:pt>
                <c:pt idx="15">
                  <c:v>01/02-12</c:v>
                </c:pt>
                <c:pt idx="16">
                  <c:v>01/02-12</c:v>
                </c:pt>
                <c:pt idx="17">
                  <c:v>01/02-12</c:v>
                </c:pt>
                <c:pt idx="18">
                  <c:v>01/02-12</c:v>
                </c:pt>
                <c:pt idx="19">
                  <c:v>01/02-12</c:v>
                </c:pt>
                <c:pt idx="20">
                  <c:v>01/02-12</c:v>
                </c:pt>
                <c:pt idx="21">
                  <c:v>01/02-12</c:v>
                </c:pt>
                <c:pt idx="22">
                  <c:v>01/02-12</c:v>
                </c:pt>
                <c:pt idx="23">
                  <c:v>01/02-12</c:v>
                </c:pt>
                <c:pt idx="24">
                  <c:v>01/02-13</c:v>
                </c:pt>
                <c:pt idx="25">
                  <c:v>01/02-13</c:v>
                </c:pt>
                <c:pt idx="26">
                  <c:v>01/02-13</c:v>
                </c:pt>
                <c:pt idx="27">
                  <c:v>01/02-13</c:v>
                </c:pt>
                <c:pt idx="28">
                  <c:v>01/02-13</c:v>
                </c:pt>
                <c:pt idx="29">
                  <c:v>01/02-13</c:v>
                </c:pt>
                <c:pt idx="30">
                  <c:v>01/02-13</c:v>
                </c:pt>
                <c:pt idx="31">
                  <c:v>01/02-13</c:v>
                </c:pt>
                <c:pt idx="32">
                  <c:v>01/02-13</c:v>
                </c:pt>
                <c:pt idx="33">
                  <c:v>01/02-13</c:v>
                </c:pt>
                <c:pt idx="34">
                  <c:v>01/02-13</c:v>
                </c:pt>
                <c:pt idx="35">
                  <c:v>01/02-13</c:v>
                </c:pt>
                <c:pt idx="36">
                  <c:v>01/02-14</c:v>
                </c:pt>
                <c:pt idx="37">
                  <c:v>01/02-14</c:v>
                </c:pt>
                <c:pt idx="38">
                  <c:v>01/02-14</c:v>
                </c:pt>
                <c:pt idx="39">
                  <c:v>01/02-14</c:v>
                </c:pt>
                <c:pt idx="40">
                  <c:v>01/02-14</c:v>
                </c:pt>
                <c:pt idx="41">
                  <c:v>01/02-14</c:v>
                </c:pt>
                <c:pt idx="42">
                  <c:v>01/02-14</c:v>
                </c:pt>
                <c:pt idx="43">
                  <c:v>01/02-14</c:v>
                </c:pt>
                <c:pt idx="44">
                  <c:v>01/02-14</c:v>
                </c:pt>
                <c:pt idx="45">
                  <c:v>01/02-14</c:v>
                </c:pt>
                <c:pt idx="46">
                  <c:v>01/02-14</c:v>
                </c:pt>
                <c:pt idx="47">
                  <c:v>01/02-14</c:v>
                </c:pt>
                <c:pt idx="48">
                  <c:v>01/02-15</c:v>
                </c:pt>
                <c:pt idx="49">
                  <c:v>01/02-15</c:v>
                </c:pt>
                <c:pt idx="50">
                  <c:v>01/02-15</c:v>
                </c:pt>
                <c:pt idx="51">
                  <c:v>01/02-15</c:v>
                </c:pt>
                <c:pt idx="52">
                  <c:v>01/02-15</c:v>
                </c:pt>
                <c:pt idx="53">
                  <c:v>01/02-15</c:v>
                </c:pt>
                <c:pt idx="54">
                  <c:v>01/02-15</c:v>
                </c:pt>
                <c:pt idx="55">
                  <c:v>01/02-15</c:v>
                </c:pt>
                <c:pt idx="56">
                  <c:v>01/02-15</c:v>
                </c:pt>
                <c:pt idx="57">
                  <c:v>01/02-15</c:v>
                </c:pt>
                <c:pt idx="58">
                  <c:v>01/02-15</c:v>
                </c:pt>
                <c:pt idx="59">
                  <c:v>01/02-15</c:v>
                </c:pt>
                <c:pt idx="60">
                  <c:v>01/02-16</c:v>
                </c:pt>
                <c:pt idx="61">
                  <c:v>01/02-16</c:v>
                </c:pt>
                <c:pt idx="62">
                  <c:v>01/02-16</c:v>
                </c:pt>
                <c:pt idx="63">
                  <c:v>01/02-16</c:v>
                </c:pt>
                <c:pt idx="64">
                  <c:v>01/02-16</c:v>
                </c:pt>
                <c:pt idx="65">
                  <c:v>01/02-16</c:v>
                </c:pt>
                <c:pt idx="66">
                  <c:v>01/02-16</c:v>
                </c:pt>
                <c:pt idx="67">
                  <c:v>01/02-16</c:v>
                </c:pt>
                <c:pt idx="68">
                  <c:v>01/02-16</c:v>
                </c:pt>
                <c:pt idx="69">
                  <c:v>01/02-16</c:v>
                </c:pt>
                <c:pt idx="70">
                  <c:v>01/02-16</c:v>
                </c:pt>
                <c:pt idx="71">
                  <c:v>01/02-16</c:v>
                </c:pt>
                <c:pt idx="72">
                  <c:v>01/02-17</c:v>
                </c:pt>
                <c:pt idx="73">
                  <c:v>01/02-17</c:v>
                </c:pt>
                <c:pt idx="74">
                  <c:v>01/02-17</c:v>
                </c:pt>
                <c:pt idx="75">
                  <c:v>01/02-17</c:v>
                </c:pt>
                <c:pt idx="76">
                  <c:v>01/02-17</c:v>
                </c:pt>
                <c:pt idx="77">
                  <c:v>01/02-17</c:v>
                </c:pt>
                <c:pt idx="78">
                  <c:v>01/02-17</c:v>
                </c:pt>
                <c:pt idx="79">
                  <c:v>01/02-17</c:v>
                </c:pt>
                <c:pt idx="80">
                  <c:v>01/02-17</c:v>
                </c:pt>
                <c:pt idx="81">
                  <c:v>01/02-17</c:v>
                </c:pt>
                <c:pt idx="82">
                  <c:v>01/02-17</c:v>
                </c:pt>
                <c:pt idx="83">
                  <c:v>01/02-17</c:v>
                </c:pt>
                <c:pt idx="84">
                  <c:v>01/02-18</c:v>
                </c:pt>
                <c:pt idx="85">
                  <c:v>01/02-18</c:v>
                </c:pt>
                <c:pt idx="86">
                  <c:v>01/02-18</c:v>
                </c:pt>
                <c:pt idx="87">
                  <c:v>01/02-18</c:v>
                </c:pt>
                <c:pt idx="88">
                  <c:v>01/02-18</c:v>
                </c:pt>
                <c:pt idx="89">
                  <c:v>01/02-18</c:v>
                </c:pt>
                <c:pt idx="90">
                  <c:v>01/02-18</c:v>
                </c:pt>
                <c:pt idx="91">
                  <c:v>01/02-18</c:v>
                </c:pt>
                <c:pt idx="92">
                  <c:v>01/02-18</c:v>
                </c:pt>
                <c:pt idx="93">
                  <c:v>01/02-18</c:v>
                </c:pt>
                <c:pt idx="94">
                  <c:v>01/02-18</c:v>
                </c:pt>
                <c:pt idx="95">
                  <c:v>01/02-18</c:v>
                </c:pt>
                <c:pt idx="96">
                  <c:v>01/02-19</c:v>
                </c:pt>
                <c:pt idx="97">
                  <c:v>01/02-19</c:v>
                </c:pt>
                <c:pt idx="98">
                  <c:v>01/02-19</c:v>
                </c:pt>
                <c:pt idx="99">
                  <c:v>01/02-19</c:v>
                </c:pt>
                <c:pt idx="100">
                  <c:v>01/02-19</c:v>
                </c:pt>
                <c:pt idx="101">
                  <c:v>01/02-19</c:v>
                </c:pt>
                <c:pt idx="102">
                  <c:v>01/02-19</c:v>
                </c:pt>
                <c:pt idx="103">
                  <c:v>01/02-19</c:v>
                </c:pt>
                <c:pt idx="104">
                  <c:v>01/02-19</c:v>
                </c:pt>
                <c:pt idx="105">
                  <c:v>01/02-19</c:v>
                </c:pt>
                <c:pt idx="106">
                  <c:v>01/02-19</c:v>
                </c:pt>
                <c:pt idx="107">
                  <c:v>01/02-19</c:v>
                </c:pt>
                <c:pt idx="108">
                  <c:v>01/02-20</c:v>
                </c:pt>
                <c:pt idx="109">
                  <c:v>01/02-20</c:v>
                </c:pt>
                <c:pt idx="110">
                  <c:v>01/02-20</c:v>
                </c:pt>
                <c:pt idx="111">
                  <c:v>01/02-20</c:v>
                </c:pt>
                <c:pt idx="112">
                  <c:v>01/02-20</c:v>
                </c:pt>
                <c:pt idx="113">
                  <c:v>01/02-20</c:v>
                </c:pt>
                <c:pt idx="114">
                  <c:v>01/02-20</c:v>
                </c:pt>
                <c:pt idx="115">
                  <c:v>01/02-20</c:v>
                </c:pt>
                <c:pt idx="116">
                  <c:v>01/02-20</c:v>
                </c:pt>
                <c:pt idx="117">
                  <c:v>01/02-20</c:v>
                </c:pt>
                <c:pt idx="118">
                  <c:v>01/02-20</c:v>
                </c:pt>
                <c:pt idx="119">
                  <c:v>01/02-20</c:v>
                </c:pt>
                <c:pt idx="120">
                  <c:v>01/02-21</c:v>
                </c:pt>
                <c:pt idx="121">
                  <c:v>01/02-21</c:v>
                </c:pt>
                <c:pt idx="122">
                  <c:v>01/02-21</c:v>
                </c:pt>
                <c:pt idx="123">
                  <c:v>01/02-21</c:v>
                </c:pt>
                <c:pt idx="124">
                  <c:v>01/02-21</c:v>
                </c:pt>
                <c:pt idx="125">
                  <c:v>01/02-21</c:v>
                </c:pt>
                <c:pt idx="126">
                  <c:v>01/02-21</c:v>
                </c:pt>
                <c:pt idx="127">
                  <c:v>01/02-21</c:v>
                </c:pt>
                <c:pt idx="128">
                  <c:v>01/02-21</c:v>
                </c:pt>
                <c:pt idx="129">
                  <c:v>01/02-21</c:v>
                </c:pt>
                <c:pt idx="130">
                  <c:v>01/02-21</c:v>
                </c:pt>
                <c:pt idx="131">
                  <c:v>01/02-21</c:v>
                </c:pt>
                <c:pt idx="132">
                  <c:v>01/02-22</c:v>
                </c:pt>
                <c:pt idx="133">
                  <c:v>01/02-22</c:v>
                </c:pt>
                <c:pt idx="134">
                  <c:v>01/02-22</c:v>
                </c:pt>
                <c:pt idx="135">
                  <c:v>01/02-22</c:v>
                </c:pt>
                <c:pt idx="136">
                  <c:v>01/02-22</c:v>
                </c:pt>
                <c:pt idx="137">
                  <c:v>01/02-22</c:v>
                </c:pt>
                <c:pt idx="138">
                  <c:v>01/02-22</c:v>
                </c:pt>
                <c:pt idx="139">
                  <c:v>01/02-22</c:v>
                </c:pt>
                <c:pt idx="140">
                  <c:v>01/02-22</c:v>
                </c:pt>
                <c:pt idx="141">
                  <c:v>01/02-22</c:v>
                </c:pt>
                <c:pt idx="142">
                  <c:v>01/02-22</c:v>
                </c:pt>
                <c:pt idx="143">
                  <c:v>01/02-22</c:v>
                </c:pt>
                <c:pt idx="144">
                  <c:v>01/02-23</c:v>
                </c:pt>
                <c:pt idx="145">
                  <c:v>01/02-23</c:v>
                </c:pt>
                <c:pt idx="146">
                  <c:v>01/02-23</c:v>
                </c:pt>
                <c:pt idx="147">
                  <c:v>01/02-23</c:v>
                </c:pt>
                <c:pt idx="148">
                  <c:v>01/02-23</c:v>
                </c:pt>
                <c:pt idx="149">
                  <c:v>01/02-23</c:v>
                </c:pt>
                <c:pt idx="150">
                  <c:v>01/02-23</c:v>
                </c:pt>
                <c:pt idx="151">
                  <c:v>01/02-23</c:v>
                </c:pt>
                <c:pt idx="152">
                  <c:v>01/02-23</c:v>
                </c:pt>
                <c:pt idx="153">
                  <c:v>01/02-23</c:v>
                </c:pt>
                <c:pt idx="154">
                  <c:v>01/02-23</c:v>
                </c:pt>
                <c:pt idx="155">
                  <c:v>01/02-23</c:v>
                </c:pt>
                <c:pt idx="156">
                  <c:v>02/02-00</c:v>
                </c:pt>
                <c:pt idx="157">
                  <c:v>02/02-00</c:v>
                </c:pt>
                <c:pt idx="158">
                  <c:v>02/02-00</c:v>
                </c:pt>
                <c:pt idx="159">
                  <c:v>02/02-00</c:v>
                </c:pt>
                <c:pt idx="160">
                  <c:v>02/02-00</c:v>
                </c:pt>
                <c:pt idx="161">
                  <c:v>02/02-00</c:v>
                </c:pt>
                <c:pt idx="162">
                  <c:v>02/02-00</c:v>
                </c:pt>
                <c:pt idx="163">
                  <c:v>02/02-00</c:v>
                </c:pt>
                <c:pt idx="164">
                  <c:v>02/02-00</c:v>
                </c:pt>
                <c:pt idx="165">
                  <c:v>02/02-00</c:v>
                </c:pt>
                <c:pt idx="166">
                  <c:v>02/02-00</c:v>
                </c:pt>
                <c:pt idx="167">
                  <c:v>02/02-00</c:v>
                </c:pt>
                <c:pt idx="168">
                  <c:v>02/02-01</c:v>
                </c:pt>
                <c:pt idx="169">
                  <c:v>02/02-01</c:v>
                </c:pt>
                <c:pt idx="170">
                  <c:v>02/02-01</c:v>
                </c:pt>
                <c:pt idx="171">
                  <c:v>02/02-01</c:v>
                </c:pt>
                <c:pt idx="172">
                  <c:v>02/02-01</c:v>
                </c:pt>
                <c:pt idx="173">
                  <c:v>02/02-01</c:v>
                </c:pt>
                <c:pt idx="174">
                  <c:v>02/02-01</c:v>
                </c:pt>
                <c:pt idx="175">
                  <c:v>02/02-01</c:v>
                </c:pt>
                <c:pt idx="176">
                  <c:v>02/02-01</c:v>
                </c:pt>
                <c:pt idx="177">
                  <c:v>02/02-01</c:v>
                </c:pt>
                <c:pt idx="178">
                  <c:v>02/02-01</c:v>
                </c:pt>
                <c:pt idx="179">
                  <c:v>02/02-01</c:v>
                </c:pt>
                <c:pt idx="180">
                  <c:v>02/02-02</c:v>
                </c:pt>
                <c:pt idx="181">
                  <c:v>02/02-02</c:v>
                </c:pt>
                <c:pt idx="182">
                  <c:v>02/02-02</c:v>
                </c:pt>
                <c:pt idx="183">
                  <c:v>02/02-02</c:v>
                </c:pt>
                <c:pt idx="184">
                  <c:v>02/02-02</c:v>
                </c:pt>
                <c:pt idx="185">
                  <c:v>02/02-02</c:v>
                </c:pt>
                <c:pt idx="186">
                  <c:v>02/02-02</c:v>
                </c:pt>
                <c:pt idx="187">
                  <c:v>02/02-02</c:v>
                </c:pt>
                <c:pt idx="188">
                  <c:v>02/02-02</c:v>
                </c:pt>
                <c:pt idx="189">
                  <c:v>02/02-02</c:v>
                </c:pt>
                <c:pt idx="190">
                  <c:v>02/02-02</c:v>
                </c:pt>
                <c:pt idx="191">
                  <c:v>02/02-02</c:v>
                </c:pt>
                <c:pt idx="192">
                  <c:v>02/02-03</c:v>
                </c:pt>
                <c:pt idx="193">
                  <c:v>02/02-03</c:v>
                </c:pt>
                <c:pt idx="194">
                  <c:v>02/02-03</c:v>
                </c:pt>
                <c:pt idx="195">
                  <c:v>02/02-03</c:v>
                </c:pt>
                <c:pt idx="196">
                  <c:v>02/02-03</c:v>
                </c:pt>
                <c:pt idx="197">
                  <c:v>02/02-03</c:v>
                </c:pt>
                <c:pt idx="198">
                  <c:v>02/02-03</c:v>
                </c:pt>
                <c:pt idx="199">
                  <c:v>02/02-03</c:v>
                </c:pt>
                <c:pt idx="200">
                  <c:v>02/02-03</c:v>
                </c:pt>
                <c:pt idx="201">
                  <c:v>02/02-03</c:v>
                </c:pt>
                <c:pt idx="202">
                  <c:v>02/02-03</c:v>
                </c:pt>
                <c:pt idx="203">
                  <c:v>02/02-03</c:v>
                </c:pt>
                <c:pt idx="204">
                  <c:v>02/02-04</c:v>
                </c:pt>
                <c:pt idx="205">
                  <c:v>02/02-04</c:v>
                </c:pt>
                <c:pt idx="206">
                  <c:v>02/02-04</c:v>
                </c:pt>
                <c:pt idx="207">
                  <c:v>02/02-04</c:v>
                </c:pt>
                <c:pt idx="208">
                  <c:v>02/02-04</c:v>
                </c:pt>
                <c:pt idx="209">
                  <c:v>02/02-04</c:v>
                </c:pt>
                <c:pt idx="210">
                  <c:v>02/02-04</c:v>
                </c:pt>
                <c:pt idx="211">
                  <c:v>02/02-04</c:v>
                </c:pt>
                <c:pt idx="212">
                  <c:v>02/02-04</c:v>
                </c:pt>
                <c:pt idx="213">
                  <c:v>02/02-04</c:v>
                </c:pt>
                <c:pt idx="214">
                  <c:v>02/02-04</c:v>
                </c:pt>
                <c:pt idx="215">
                  <c:v>02/02-04</c:v>
                </c:pt>
                <c:pt idx="216">
                  <c:v>02/02-05</c:v>
                </c:pt>
                <c:pt idx="217">
                  <c:v>02/02-05</c:v>
                </c:pt>
                <c:pt idx="218">
                  <c:v>02/02-05</c:v>
                </c:pt>
                <c:pt idx="219">
                  <c:v>02/02-05</c:v>
                </c:pt>
                <c:pt idx="220">
                  <c:v>02/02-05</c:v>
                </c:pt>
                <c:pt idx="221">
                  <c:v>02/02-05</c:v>
                </c:pt>
                <c:pt idx="222">
                  <c:v>02/02-05</c:v>
                </c:pt>
                <c:pt idx="223">
                  <c:v>02/02-05</c:v>
                </c:pt>
                <c:pt idx="224">
                  <c:v>02/02-05</c:v>
                </c:pt>
                <c:pt idx="225">
                  <c:v>02/02-05</c:v>
                </c:pt>
                <c:pt idx="226">
                  <c:v>02/02-05</c:v>
                </c:pt>
                <c:pt idx="227">
                  <c:v>02/02-05</c:v>
                </c:pt>
                <c:pt idx="228">
                  <c:v>02/02-06</c:v>
                </c:pt>
                <c:pt idx="229">
                  <c:v>02/02-06</c:v>
                </c:pt>
                <c:pt idx="230">
                  <c:v>02/02-06</c:v>
                </c:pt>
                <c:pt idx="231">
                  <c:v>02/02-06</c:v>
                </c:pt>
                <c:pt idx="232">
                  <c:v>02/02-06</c:v>
                </c:pt>
                <c:pt idx="233">
                  <c:v>02/02-06</c:v>
                </c:pt>
                <c:pt idx="234">
                  <c:v>02/02-06</c:v>
                </c:pt>
                <c:pt idx="235">
                  <c:v>02/02-06</c:v>
                </c:pt>
                <c:pt idx="236">
                  <c:v>02/02-06</c:v>
                </c:pt>
                <c:pt idx="237">
                  <c:v>02/02-06</c:v>
                </c:pt>
                <c:pt idx="238">
                  <c:v>02/02-06</c:v>
                </c:pt>
                <c:pt idx="239">
                  <c:v>02/02-06</c:v>
                </c:pt>
                <c:pt idx="240">
                  <c:v>02/02-07</c:v>
                </c:pt>
                <c:pt idx="241">
                  <c:v>02/02-07</c:v>
                </c:pt>
                <c:pt idx="242">
                  <c:v>02/02-07</c:v>
                </c:pt>
                <c:pt idx="243">
                  <c:v>02/02-07</c:v>
                </c:pt>
                <c:pt idx="244">
                  <c:v>02/02-07</c:v>
                </c:pt>
                <c:pt idx="245">
                  <c:v>02/02-07</c:v>
                </c:pt>
                <c:pt idx="246">
                  <c:v>02/02-07</c:v>
                </c:pt>
                <c:pt idx="247">
                  <c:v>02/02-07</c:v>
                </c:pt>
                <c:pt idx="248">
                  <c:v>02/02-07</c:v>
                </c:pt>
                <c:pt idx="249">
                  <c:v>02/02-07</c:v>
                </c:pt>
                <c:pt idx="250">
                  <c:v>02/02-07</c:v>
                </c:pt>
                <c:pt idx="251">
                  <c:v>02/02-07</c:v>
                </c:pt>
                <c:pt idx="252">
                  <c:v>02/02-08</c:v>
                </c:pt>
                <c:pt idx="253">
                  <c:v>02/02-08</c:v>
                </c:pt>
                <c:pt idx="254">
                  <c:v>02/02-08</c:v>
                </c:pt>
                <c:pt idx="255">
                  <c:v>02/02-08</c:v>
                </c:pt>
                <c:pt idx="256">
                  <c:v>02/02-08</c:v>
                </c:pt>
                <c:pt idx="257">
                  <c:v>02/02-08</c:v>
                </c:pt>
                <c:pt idx="258">
                  <c:v>02/02-08</c:v>
                </c:pt>
                <c:pt idx="259">
                  <c:v>02/02-08</c:v>
                </c:pt>
                <c:pt idx="260">
                  <c:v>02/02-08</c:v>
                </c:pt>
                <c:pt idx="261">
                  <c:v>02/02-08</c:v>
                </c:pt>
                <c:pt idx="262">
                  <c:v>02/02-08</c:v>
                </c:pt>
                <c:pt idx="263">
                  <c:v>02/02-08</c:v>
                </c:pt>
                <c:pt idx="264">
                  <c:v>02/02-09</c:v>
                </c:pt>
                <c:pt idx="265">
                  <c:v>02/02-09</c:v>
                </c:pt>
                <c:pt idx="266">
                  <c:v>02/02-09</c:v>
                </c:pt>
                <c:pt idx="267">
                  <c:v>02/02-09</c:v>
                </c:pt>
                <c:pt idx="268">
                  <c:v>02/02-09</c:v>
                </c:pt>
                <c:pt idx="269">
                  <c:v>02/02-09</c:v>
                </c:pt>
                <c:pt idx="270">
                  <c:v>02/02-09</c:v>
                </c:pt>
                <c:pt idx="271">
                  <c:v>02/02-09</c:v>
                </c:pt>
                <c:pt idx="272">
                  <c:v>02/02-09</c:v>
                </c:pt>
                <c:pt idx="273">
                  <c:v>02/02-09</c:v>
                </c:pt>
                <c:pt idx="274">
                  <c:v>02/02-09</c:v>
                </c:pt>
                <c:pt idx="275">
                  <c:v>02/02-09</c:v>
                </c:pt>
                <c:pt idx="276">
                  <c:v>02/02-10</c:v>
                </c:pt>
                <c:pt idx="277">
                  <c:v>02/02-10</c:v>
                </c:pt>
                <c:pt idx="278">
                  <c:v>02/02-10</c:v>
                </c:pt>
                <c:pt idx="279">
                  <c:v>02/02-10</c:v>
                </c:pt>
                <c:pt idx="280">
                  <c:v>02/02-10</c:v>
                </c:pt>
                <c:pt idx="281">
                  <c:v>02/02-10</c:v>
                </c:pt>
                <c:pt idx="282">
                  <c:v>02/02-10</c:v>
                </c:pt>
                <c:pt idx="283">
                  <c:v>02/02-10</c:v>
                </c:pt>
                <c:pt idx="284">
                  <c:v>02/02-10</c:v>
                </c:pt>
                <c:pt idx="285">
                  <c:v>02/02-10</c:v>
                </c:pt>
                <c:pt idx="286">
                  <c:v>02/02-10</c:v>
                </c:pt>
                <c:pt idx="287">
                  <c:v>02/02-10</c:v>
                </c:pt>
                <c:pt idx="288">
                  <c:v>02/02-11</c:v>
                </c:pt>
                <c:pt idx="289">
                  <c:v>02/02-11</c:v>
                </c:pt>
                <c:pt idx="290">
                  <c:v>02/02-11</c:v>
                </c:pt>
                <c:pt idx="291">
                  <c:v>02/02-11</c:v>
                </c:pt>
                <c:pt idx="292">
                  <c:v>02/02-11</c:v>
                </c:pt>
                <c:pt idx="293">
                  <c:v>02/02-11</c:v>
                </c:pt>
                <c:pt idx="294">
                  <c:v>02/02-11</c:v>
                </c:pt>
                <c:pt idx="295">
                  <c:v>02/02-11</c:v>
                </c:pt>
                <c:pt idx="296">
                  <c:v>02/02-11</c:v>
                </c:pt>
                <c:pt idx="297">
                  <c:v>02/02-11</c:v>
                </c:pt>
                <c:pt idx="298">
                  <c:v>02/02-11</c:v>
                </c:pt>
                <c:pt idx="299">
                  <c:v>02/02-11</c:v>
                </c:pt>
                <c:pt idx="300">
                  <c:v>02/02-12</c:v>
                </c:pt>
                <c:pt idx="301">
                  <c:v>02/02-12</c:v>
                </c:pt>
                <c:pt idx="302">
                  <c:v>02/02-12</c:v>
                </c:pt>
                <c:pt idx="303">
                  <c:v>02/02-12</c:v>
                </c:pt>
                <c:pt idx="304">
                  <c:v>02/02-12</c:v>
                </c:pt>
                <c:pt idx="305">
                  <c:v>02/02-12</c:v>
                </c:pt>
                <c:pt idx="306">
                  <c:v>02/02-12</c:v>
                </c:pt>
                <c:pt idx="307">
                  <c:v>02/02-12</c:v>
                </c:pt>
                <c:pt idx="308">
                  <c:v>02/02-12</c:v>
                </c:pt>
                <c:pt idx="309">
                  <c:v>02/02-12</c:v>
                </c:pt>
                <c:pt idx="310">
                  <c:v>02/02-12</c:v>
                </c:pt>
                <c:pt idx="311">
                  <c:v>02/02-12</c:v>
                </c:pt>
                <c:pt idx="312">
                  <c:v>02/02-13</c:v>
                </c:pt>
                <c:pt idx="313">
                  <c:v>02/02-13</c:v>
                </c:pt>
                <c:pt idx="314">
                  <c:v>02/02-13</c:v>
                </c:pt>
                <c:pt idx="315">
                  <c:v>02/02-13</c:v>
                </c:pt>
                <c:pt idx="316">
                  <c:v>02/02-13</c:v>
                </c:pt>
                <c:pt idx="317">
                  <c:v>02/02-13</c:v>
                </c:pt>
                <c:pt idx="318">
                  <c:v>02/02-13</c:v>
                </c:pt>
                <c:pt idx="319">
                  <c:v>02/02-13</c:v>
                </c:pt>
                <c:pt idx="320">
                  <c:v>02/02-13</c:v>
                </c:pt>
                <c:pt idx="321">
                  <c:v>02/02-13</c:v>
                </c:pt>
                <c:pt idx="322">
                  <c:v>02/02-13</c:v>
                </c:pt>
                <c:pt idx="323">
                  <c:v>02/02-13</c:v>
                </c:pt>
                <c:pt idx="324">
                  <c:v>02/02-14</c:v>
                </c:pt>
                <c:pt idx="325">
                  <c:v>02/02-14</c:v>
                </c:pt>
                <c:pt idx="326">
                  <c:v>02/02-14</c:v>
                </c:pt>
                <c:pt idx="327">
                  <c:v>02/02-14</c:v>
                </c:pt>
                <c:pt idx="328">
                  <c:v>02/02-14</c:v>
                </c:pt>
                <c:pt idx="329">
                  <c:v>02/02-14</c:v>
                </c:pt>
                <c:pt idx="330">
                  <c:v>02/02-14</c:v>
                </c:pt>
                <c:pt idx="331">
                  <c:v>02/02-14</c:v>
                </c:pt>
                <c:pt idx="332">
                  <c:v>02/02-14</c:v>
                </c:pt>
                <c:pt idx="333">
                  <c:v>02/02-14</c:v>
                </c:pt>
                <c:pt idx="334">
                  <c:v>02/02-14</c:v>
                </c:pt>
                <c:pt idx="335">
                  <c:v>02/02-14</c:v>
                </c:pt>
                <c:pt idx="336">
                  <c:v>02/02-15</c:v>
                </c:pt>
                <c:pt idx="337">
                  <c:v>02/02-15</c:v>
                </c:pt>
                <c:pt idx="338">
                  <c:v>02/02-15</c:v>
                </c:pt>
                <c:pt idx="339">
                  <c:v>02/02-15</c:v>
                </c:pt>
                <c:pt idx="340">
                  <c:v>02/02-15</c:v>
                </c:pt>
                <c:pt idx="341">
                  <c:v>02/02-15</c:v>
                </c:pt>
                <c:pt idx="342">
                  <c:v>02/02-15</c:v>
                </c:pt>
                <c:pt idx="343">
                  <c:v>02/02-15</c:v>
                </c:pt>
                <c:pt idx="344">
                  <c:v>02/02-15</c:v>
                </c:pt>
                <c:pt idx="345">
                  <c:v>02/02-15</c:v>
                </c:pt>
                <c:pt idx="346">
                  <c:v>02/02-15</c:v>
                </c:pt>
                <c:pt idx="347">
                  <c:v>02/02-15</c:v>
                </c:pt>
                <c:pt idx="348">
                  <c:v>02/02-16</c:v>
                </c:pt>
                <c:pt idx="349">
                  <c:v>02/02-16</c:v>
                </c:pt>
                <c:pt idx="350">
                  <c:v>02/02-16</c:v>
                </c:pt>
                <c:pt idx="351">
                  <c:v>02/02-16</c:v>
                </c:pt>
                <c:pt idx="352">
                  <c:v>02/02-16</c:v>
                </c:pt>
                <c:pt idx="353">
                  <c:v>02/02-16</c:v>
                </c:pt>
                <c:pt idx="354">
                  <c:v>02/02-16</c:v>
                </c:pt>
                <c:pt idx="355">
                  <c:v>02/02-16</c:v>
                </c:pt>
                <c:pt idx="356">
                  <c:v>02/02-16</c:v>
                </c:pt>
                <c:pt idx="357">
                  <c:v>02/02-16</c:v>
                </c:pt>
                <c:pt idx="358">
                  <c:v>02/02-16</c:v>
                </c:pt>
                <c:pt idx="359">
                  <c:v>02/02-16</c:v>
                </c:pt>
                <c:pt idx="360">
                  <c:v>02/02-17</c:v>
                </c:pt>
                <c:pt idx="361">
                  <c:v>02/02-17</c:v>
                </c:pt>
                <c:pt idx="362">
                  <c:v>02/02-17</c:v>
                </c:pt>
                <c:pt idx="363">
                  <c:v>02/02-17</c:v>
                </c:pt>
                <c:pt idx="364">
                  <c:v>02/02-17</c:v>
                </c:pt>
                <c:pt idx="365">
                  <c:v>02/02-17</c:v>
                </c:pt>
                <c:pt idx="366">
                  <c:v>02/02-17</c:v>
                </c:pt>
                <c:pt idx="367">
                  <c:v>02/02-17</c:v>
                </c:pt>
                <c:pt idx="368">
                  <c:v>02/02-17</c:v>
                </c:pt>
                <c:pt idx="369">
                  <c:v>02/02-17</c:v>
                </c:pt>
                <c:pt idx="370">
                  <c:v>02/02-17</c:v>
                </c:pt>
                <c:pt idx="371">
                  <c:v>02/02-17</c:v>
                </c:pt>
                <c:pt idx="372">
                  <c:v>02/02-18</c:v>
                </c:pt>
                <c:pt idx="373">
                  <c:v>02/02-18</c:v>
                </c:pt>
                <c:pt idx="374">
                  <c:v>02/02-18</c:v>
                </c:pt>
                <c:pt idx="375">
                  <c:v>02/02-18</c:v>
                </c:pt>
                <c:pt idx="376">
                  <c:v>02/02-18</c:v>
                </c:pt>
                <c:pt idx="377">
                  <c:v>02/02-18</c:v>
                </c:pt>
                <c:pt idx="378">
                  <c:v>02/02-18</c:v>
                </c:pt>
                <c:pt idx="379">
                  <c:v>02/02-18</c:v>
                </c:pt>
                <c:pt idx="380">
                  <c:v>02/02-18</c:v>
                </c:pt>
                <c:pt idx="381">
                  <c:v>02/02-18</c:v>
                </c:pt>
                <c:pt idx="382">
                  <c:v>02/02-18</c:v>
                </c:pt>
                <c:pt idx="383">
                  <c:v>02/02-18</c:v>
                </c:pt>
                <c:pt idx="384">
                  <c:v>02/02-19</c:v>
                </c:pt>
                <c:pt idx="385">
                  <c:v>02/02-19</c:v>
                </c:pt>
                <c:pt idx="386">
                  <c:v>02/02-19</c:v>
                </c:pt>
                <c:pt idx="387">
                  <c:v>02/02-19</c:v>
                </c:pt>
                <c:pt idx="388">
                  <c:v>02/02-19</c:v>
                </c:pt>
                <c:pt idx="389">
                  <c:v>02/02-19</c:v>
                </c:pt>
                <c:pt idx="390">
                  <c:v>02/02-19</c:v>
                </c:pt>
                <c:pt idx="391">
                  <c:v>02/02-19</c:v>
                </c:pt>
                <c:pt idx="392">
                  <c:v>02/02-19</c:v>
                </c:pt>
                <c:pt idx="393">
                  <c:v>02/02-19</c:v>
                </c:pt>
                <c:pt idx="394">
                  <c:v>02/02-19</c:v>
                </c:pt>
                <c:pt idx="395">
                  <c:v>02/02-19</c:v>
                </c:pt>
                <c:pt idx="396">
                  <c:v>02/02-20</c:v>
                </c:pt>
                <c:pt idx="397">
                  <c:v>02/02-20</c:v>
                </c:pt>
                <c:pt idx="398">
                  <c:v>02/02-20</c:v>
                </c:pt>
                <c:pt idx="399">
                  <c:v>02/02-20</c:v>
                </c:pt>
                <c:pt idx="400">
                  <c:v>02/02-20</c:v>
                </c:pt>
                <c:pt idx="401">
                  <c:v>02/02-20</c:v>
                </c:pt>
                <c:pt idx="402">
                  <c:v>02/02-20</c:v>
                </c:pt>
                <c:pt idx="403">
                  <c:v>02/02-20</c:v>
                </c:pt>
                <c:pt idx="404">
                  <c:v>02/02-20</c:v>
                </c:pt>
                <c:pt idx="405">
                  <c:v>02/02-20</c:v>
                </c:pt>
                <c:pt idx="406">
                  <c:v>02/02-20</c:v>
                </c:pt>
                <c:pt idx="407">
                  <c:v>02/02-20</c:v>
                </c:pt>
                <c:pt idx="408">
                  <c:v>02/02-21</c:v>
                </c:pt>
                <c:pt idx="409">
                  <c:v>02/02-21</c:v>
                </c:pt>
                <c:pt idx="410">
                  <c:v>02/02-21</c:v>
                </c:pt>
                <c:pt idx="411">
                  <c:v>02/02-21</c:v>
                </c:pt>
                <c:pt idx="412">
                  <c:v>02/02-21</c:v>
                </c:pt>
                <c:pt idx="413">
                  <c:v>02/02-21</c:v>
                </c:pt>
                <c:pt idx="414">
                  <c:v>02/02-21</c:v>
                </c:pt>
                <c:pt idx="415">
                  <c:v>02/02-21</c:v>
                </c:pt>
                <c:pt idx="416">
                  <c:v>02/02-21</c:v>
                </c:pt>
                <c:pt idx="417">
                  <c:v>02/02-21</c:v>
                </c:pt>
                <c:pt idx="418">
                  <c:v>02/02-21</c:v>
                </c:pt>
                <c:pt idx="419">
                  <c:v>02/02-21</c:v>
                </c:pt>
                <c:pt idx="420">
                  <c:v>02/02-22</c:v>
                </c:pt>
                <c:pt idx="421">
                  <c:v>02/02-22</c:v>
                </c:pt>
                <c:pt idx="422">
                  <c:v>02/02-22</c:v>
                </c:pt>
                <c:pt idx="423">
                  <c:v>02/02-22</c:v>
                </c:pt>
                <c:pt idx="424">
                  <c:v>02/02-22</c:v>
                </c:pt>
                <c:pt idx="425">
                  <c:v>02/02-22</c:v>
                </c:pt>
                <c:pt idx="426">
                  <c:v>02/02-22</c:v>
                </c:pt>
                <c:pt idx="427">
                  <c:v>02/02-22</c:v>
                </c:pt>
                <c:pt idx="428">
                  <c:v>02/02-22</c:v>
                </c:pt>
                <c:pt idx="429">
                  <c:v>02/02-22</c:v>
                </c:pt>
                <c:pt idx="430">
                  <c:v>02/02-22</c:v>
                </c:pt>
                <c:pt idx="431">
                  <c:v>02/02-22</c:v>
                </c:pt>
                <c:pt idx="432">
                  <c:v>02/02-23</c:v>
                </c:pt>
                <c:pt idx="433">
                  <c:v>02/02-23</c:v>
                </c:pt>
                <c:pt idx="434">
                  <c:v>02/02-23</c:v>
                </c:pt>
                <c:pt idx="435">
                  <c:v>02/02-23</c:v>
                </c:pt>
                <c:pt idx="436">
                  <c:v>02/02-23</c:v>
                </c:pt>
                <c:pt idx="437">
                  <c:v>02/02-23</c:v>
                </c:pt>
                <c:pt idx="438">
                  <c:v>02/02-23</c:v>
                </c:pt>
                <c:pt idx="439">
                  <c:v>02/02-23</c:v>
                </c:pt>
                <c:pt idx="440">
                  <c:v>02/02-23</c:v>
                </c:pt>
                <c:pt idx="441">
                  <c:v>02/02-23</c:v>
                </c:pt>
                <c:pt idx="442">
                  <c:v>02/02-23</c:v>
                </c:pt>
                <c:pt idx="443">
                  <c:v>02/02-23</c:v>
                </c:pt>
                <c:pt idx="444">
                  <c:v>03/02-00</c:v>
                </c:pt>
                <c:pt idx="445">
                  <c:v>03/02-00</c:v>
                </c:pt>
                <c:pt idx="446">
                  <c:v>03/02-00</c:v>
                </c:pt>
                <c:pt idx="447">
                  <c:v>03/02-00</c:v>
                </c:pt>
                <c:pt idx="448">
                  <c:v>03/02-00</c:v>
                </c:pt>
                <c:pt idx="449">
                  <c:v>03/02-00</c:v>
                </c:pt>
                <c:pt idx="450">
                  <c:v>03/02-00</c:v>
                </c:pt>
                <c:pt idx="451">
                  <c:v>03/02-00</c:v>
                </c:pt>
                <c:pt idx="452">
                  <c:v>03/02-00</c:v>
                </c:pt>
                <c:pt idx="453">
                  <c:v>03/02-00</c:v>
                </c:pt>
                <c:pt idx="454">
                  <c:v>03/02-00</c:v>
                </c:pt>
                <c:pt idx="455">
                  <c:v>03/02-00</c:v>
                </c:pt>
                <c:pt idx="456">
                  <c:v>03/02-01</c:v>
                </c:pt>
                <c:pt idx="457">
                  <c:v>03/02-01</c:v>
                </c:pt>
                <c:pt idx="458">
                  <c:v>03/02-01</c:v>
                </c:pt>
                <c:pt idx="459">
                  <c:v>03/02-01</c:v>
                </c:pt>
                <c:pt idx="460">
                  <c:v>03/02-01</c:v>
                </c:pt>
                <c:pt idx="461">
                  <c:v>03/02-01</c:v>
                </c:pt>
                <c:pt idx="462">
                  <c:v>03/02-01</c:v>
                </c:pt>
                <c:pt idx="463">
                  <c:v>03/02-01</c:v>
                </c:pt>
                <c:pt idx="464">
                  <c:v>03/02-01</c:v>
                </c:pt>
                <c:pt idx="465">
                  <c:v>03/02-01</c:v>
                </c:pt>
                <c:pt idx="466">
                  <c:v>03/02-01</c:v>
                </c:pt>
                <c:pt idx="467">
                  <c:v>03/02-01</c:v>
                </c:pt>
                <c:pt idx="468">
                  <c:v>03/02-02</c:v>
                </c:pt>
                <c:pt idx="469">
                  <c:v>03/02-02</c:v>
                </c:pt>
                <c:pt idx="470">
                  <c:v>03/02-02</c:v>
                </c:pt>
                <c:pt idx="471">
                  <c:v>03/02-02</c:v>
                </c:pt>
                <c:pt idx="472">
                  <c:v>03/02-02</c:v>
                </c:pt>
                <c:pt idx="473">
                  <c:v>03/02-02</c:v>
                </c:pt>
                <c:pt idx="474">
                  <c:v>03/02-02</c:v>
                </c:pt>
                <c:pt idx="475">
                  <c:v>03/02-02</c:v>
                </c:pt>
                <c:pt idx="476">
                  <c:v>03/02-02</c:v>
                </c:pt>
                <c:pt idx="477">
                  <c:v>03/02-02</c:v>
                </c:pt>
                <c:pt idx="478">
                  <c:v>03/02-02</c:v>
                </c:pt>
                <c:pt idx="479">
                  <c:v>03/02-02</c:v>
                </c:pt>
                <c:pt idx="480">
                  <c:v>03/02-03</c:v>
                </c:pt>
                <c:pt idx="481">
                  <c:v>03/02-03</c:v>
                </c:pt>
                <c:pt idx="482">
                  <c:v>03/02-03</c:v>
                </c:pt>
                <c:pt idx="483">
                  <c:v>03/02-03</c:v>
                </c:pt>
                <c:pt idx="484">
                  <c:v>03/02-03</c:v>
                </c:pt>
                <c:pt idx="485">
                  <c:v>03/02-03</c:v>
                </c:pt>
                <c:pt idx="486">
                  <c:v>03/02-03</c:v>
                </c:pt>
                <c:pt idx="487">
                  <c:v>03/02-03</c:v>
                </c:pt>
                <c:pt idx="488">
                  <c:v>03/02-03</c:v>
                </c:pt>
                <c:pt idx="489">
                  <c:v>03/02-03</c:v>
                </c:pt>
                <c:pt idx="490">
                  <c:v>03/02-03</c:v>
                </c:pt>
                <c:pt idx="491">
                  <c:v>03/02-03</c:v>
                </c:pt>
                <c:pt idx="492">
                  <c:v>03/02-04</c:v>
                </c:pt>
                <c:pt idx="493">
                  <c:v>03/02-04</c:v>
                </c:pt>
                <c:pt idx="494">
                  <c:v>03/02-04</c:v>
                </c:pt>
                <c:pt idx="495">
                  <c:v>03/02-04</c:v>
                </c:pt>
                <c:pt idx="496">
                  <c:v>03/02-04</c:v>
                </c:pt>
                <c:pt idx="497">
                  <c:v>03/02-04</c:v>
                </c:pt>
                <c:pt idx="498">
                  <c:v>03/02-04</c:v>
                </c:pt>
                <c:pt idx="499">
                  <c:v>03/02-04</c:v>
                </c:pt>
                <c:pt idx="500">
                  <c:v>03/02-04</c:v>
                </c:pt>
                <c:pt idx="501">
                  <c:v>03/02-04</c:v>
                </c:pt>
                <c:pt idx="502">
                  <c:v>03/02-04</c:v>
                </c:pt>
                <c:pt idx="503">
                  <c:v>03/02-04</c:v>
                </c:pt>
                <c:pt idx="504">
                  <c:v>03/02-05</c:v>
                </c:pt>
                <c:pt idx="505">
                  <c:v>03/02-05</c:v>
                </c:pt>
                <c:pt idx="506">
                  <c:v>03/02-05</c:v>
                </c:pt>
                <c:pt idx="507">
                  <c:v>03/02-05</c:v>
                </c:pt>
                <c:pt idx="508">
                  <c:v>03/02-05</c:v>
                </c:pt>
                <c:pt idx="509">
                  <c:v>03/02-05</c:v>
                </c:pt>
                <c:pt idx="510">
                  <c:v>03/02-05</c:v>
                </c:pt>
                <c:pt idx="511">
                  <c:v>03/02-05</c:v>
                </c:pt>
                <c:pt idx="512">
                  <c:v>03/02-05</c:v>
                </c:pt>
                <c:pt idx="513">
                  <c:v>03/02-05</c:v>
                </c:pt>
                <c:pt idx="514">
                  <c:v>03/02-05</c:v>
                </c:pt>
                <c:pt idx="515">
                  <c:v>03/02-05</c:v>
                </c:pt>
                <c:pt idx="516">
                  <c:v>03/02-06</c:v>
                </c:pt>
                <c:pt idx="517">
                  <c:v>03/02-06</c:v>
                </c:pt>
                <c:pt idx="518">
                  <c:v>03/02-06</c:v>
                </c:pt>
                <c:pt idx="519">
                  <c:v>03/02-06</c:v>
                </c:pt>
                <c:pt idx="520">
                  <c:v>03/02-06</c:v>
                </c:pt>
                <c:pt idx="521">
                  <c:v>03/02-06</c:v>
                </c:pt>
                <c:pt idx="522">
                  <c:v>03/02-06</c:v>
                </c:pt>
                <c:pt idx="523">
                  <c:v>03/02-06</c:v>
                </c:pt>
                <c:pt idx="524">
                  <c:v>03/02-06</c:v>
                </c:pt>
                <c:pt idx="525">
                  <c:v>03/02-06</c:v>
                </c:pt>
                <c:pt idx="526">
                  <c:v>03/02-06</c:v>
                </c:pt>
                <c:pt idx="527">
                  <c:v>03/02-06</c:v>
                </c:pt>
                <c:pt idx="528">
                  <c:v>03/02-07</c:v>
                </c:pt>
                <c:pt idx="529">
                  <c:v>03/02-07</c:v>
                </c:pt>
                <c:pt idx="530">
                  <c:v>03/02-07</c:v>
                </c:pt>
                <c:pt idx="531">
                  <c:v>03/02-07</c:v>
                </c:pt>
                <c:pt idx="532">
                  <c:v>03/02-07</c:v>
                </c:pt>
                <c:pt idx="533">
                  <c:v>03/02-07</c:v>
                </c:pt>
                <c:pt idx="534">
                  <c:v>03/02-07</c:v>
                </c:pt>
                <c:pt idx="535">
                  <c:v>03/02-07</c:v>
                </c:pt>
                <c:pt idx="536">
                  <c:v>03/02-07</c:v>
                </c:pt>
                <c:pt idx="537">
                  <c:v>03/02-07</c:v>
                </c:pt>
                <c:pt idx="538">
                  <c:v>03/02-07</c:v>
                </c:pt>
                <c:pt idx="539">
                  <c:v>03/02-07</c:v>
                </c:pt>
                <c:pt idx="540">
                  <c:v>03/02-08</c:v>
                </c:pt>
                <c:pt idx="541">
                  <c:v>03/02-08</c:v>
                </c:pt>
                <c:pt idx="542">
                  <c:v>03/02-08</c:v>
                </c:pt>
                <c:pt idx="543">
                  <c:v>03/02-08</c:v>
                </c:pt>
                <c:pt idx="544">
                  <c:v>03/02-08</c:v>
                </c:pt>
                <c:pt idx="545">
                  <c:v>03/02-08</c:v>
                </c:pt>
                <c:pt idx="546">
                  <c:v>03/02-08</c:v>
                </c:pt>
                <c:pt idx="547">
                  <c:v>03/02-08</c:v>
                </c:pt>
                <c:pt idx="548">
                  <c:v>03/02-08</c:v>
                </c:pt>
                <c:pt idx="549">
                  <c:v>03/02-08</c:v>
                </c:pt>
                <c:pt idx="550">
                  <c:v>03/02-08</c:v>
                </c:pt>
                <c:pt idx="551">
                  <c:v>03/02-08</c:v>
                </c:pt>
                <c:pt idx="552">
                  <c:v>03/02-09</c:v>
                </c:pt>
                <c:pt idx="553">
                  <c:v>03/02-09</c:v>
                </c:pt>
                <c:pt idx="554">
                  <c:v>03/02-09</c:v>
                </c:pt>
                <c:pt idx="555">
                  <c:v>03/02-09</c:v>
                </c:pt>
                <c:pt idx="556">
                  <c:v>03/02-09</c:v>
                </c:pt>
                <c:pt idx="557">
                  <c:v>03/02-09</c:v>
                </c:pt>
                <c:pt idx="558">
                  <c:v>03/02-09</c:v>
                </c:pt>
                <c:pt idx="559">
                  <c:v>03/02-09</c:v>
                </c:pt>
                <c:pt idx="560">
                  <c:v>03/02-09</c:v>
                </c:pt>
                <c:pt idx="561">
                  <c:v>03/02-09</c:v>
                </c:pt>
                <c:pt idx="562">
                  <c:v>03/02-09</c:v>
                </c:pt>
                <c:pt idx="563">
                  <c:v>03/02-09</c:v>
                </c:pt>
                <c:pt idx="564">
                  <c:v>03/02-10</c:v>
                </c:pt>
                <c:pt idx="565">
                  <c:v>03/02-10</c:v>
                </c:pt>
                <c:pt idx="566">
                  <c:v>03/02-10</c:v>
                </c:pt>
                <c:pt idx="567">
                  <c:v>03/02-10</c:v>
                </c:pt>
                <c:pt idx="568">
                  <c:v>03/02-10</c:v>
                </c:pt>
                <c:pt idx="569">
                  <c:v>03/02-10</c:v>
                </c:pt>
                <c:pt idx="570">
                  <c:v>03/02-10</c:v>
                </c:pt>
                <c:pt idx="571">
                  <c:v>03/02-10</c:v>
                </c:pt>
                <c:pt idx="572">
                  <c:v>03/02-10</c:v>
                </c:pt>
                <c:pt idx="573">
                  <c:v>03/02-10</c:v>
                </c:pt>
                <c:pt idx="574">
                  <c:v>03/02-10</c:v>
                </c:pt>
                <c:pt idx="575">
                  <c:v>03/02-10</c:v>
                </c:pt>
                <c:pt idx="576">
                  <c:v>03/02-11</c:v>
                </c:pt>
                <c:pt idx="577">
                  <c:v>03/02-11</c:v>
                </c:pt>
                <c:pt idx="578">
                  <c:v>03/02-11</c:v>
                </c:pt>
                <c:pt idx="579">
                  <c:v>03/02-11</c:v>
                </c:pt>
                <c:pt idx="580">
                  <c:v>03/02-11</c:v>
                </c:pt>
                <c:pt idx="581">
                  <c:v>03/02-11</c:v>
                </c:pt>
                <c:pt idx="582">
                  <c:v>03/02-11</c:v>
                </c:pt>
                <c:pt idx="583">
                  <c:v>03/02-11</c:v>
                </c:pt>
                <c:pt idx="584">
                  <c:v>03/02-11</c:v>
                </c:pt>
                <c:pt idx="585">
                  <c:v>03/02-11</c:v>
                </c:pt>
                <c:pt idx="586">
                  <c:v>03/02-11</c:v>
                </c:pt>
                <c:pt idx="587">
                  <c:v>03/02-11</c:v>
                </c:pt>
                <c:pt idx="588">
                  <c:v>03/02-12</c:v>
                </c:pt>
                <c:pt idx="589">
                  <c:v>03/02-12</c:v>
                </c:pt>
                <c:pt idx="590">
                  <c:v>03/02-12</c:v>
                </c:pt>
                <c:pt idx="591">
                  <c:v>03/02-12</c:v>
                </c:pt>
                <c:pt idx="592">
                  <c:v>03/02-12</c:v>
                </c:pt>
                <c:pt idx="593">
                  <c:v>03/02-12</c:v>
                </c:pt>
                <c:pt idx="594">
                  <c:v>03/02-12</c:v>
                </c:pt>
                <c:pt idx="595">
                  <c:v>03/02-12</c:v>
                </c:pt>
                <c:pt idx="596">
                  <c:v>03/02-12</c:v>
                </c:pt>
                <c:pt idx="597">
                  <c:v>03/02-12</c:v>
                </c:pt>
                <c:pt idx="598">
                  <c:v>03/02-12</c:v>
                </c:pt>
                <c:pt idx="599">
                  <c:v>03/02-12</c:v>
                </c:pt>
                <c:pt idx="600">
                  <c:v>03/02-13</c:v>
                </c:pt>
                <c:pt idx="601">
                  <c:v>03/02-13</c:v>
                </c:pt>
                <c:pt idx="602">
                  <c:v>03/02-13</c:v>
                </c:pt>
                <c:pt idx="603">
                  <c:v>03/02-13</c:v>
                </c:pt>
                <c:pt idx="604">
                  <c:v>03/02-13</c:v>
                </c:pt>
                <c:pt idx="605">
                  <c:v>03/02-13</c:v>
                </c:pt>
                <c:pt idx="606">
                  <c:v>03/02-13</c:v>
                </c:pt>
                <c:pt idx="607">
                  <c:v>03/02-13</c:v>
                </c:pt>
                <c:pt idx="608">
                  <c:v>03/02-13</c:v>
                </c:pt>
                <c:pt idx="609">
                  <c:v>03/02-13</c:v>
                </c:pt>
                <c:pt idx="610">
                  <c:v>03/02-13</c:v>
                </c:pt>
                <c:pt idx="611">
                  <c:v>03/02-13</c:v>
                </c:pt>
                <c:pt idx="612">
                  <c:v>03/02-14</c:v>
                </c:pt>
                <c:pt idx="613">
                  <c:v>03/02-14</c:v>
                </c:pt>
                <c:pt idx="614">
                  <c:v>03/02-14</c:v>
                </c:pt>
                <c:pt idx="615">
                  <c:v>03/02-14</c:v>
                </c:pt>
                <c:pt idx="616">
                  <c:v>03/02-14</c:v>
                </c:pt>
                <c:pt idx="617">
                  <c:v>03/02-14</c:v>
                </c:pt>
                <c:pt idx="618">
                  <c:v>03/02-14</c:v>
                </c:pt>
                <c:pt idx="619">
                  <c:v>03/02-14</c:v>
                </c:pt>
                <c:pt idx="620">
                  <c:v>03/02-14</c:v>
                </c:pt>
                <c:pt idx="621">
                  <c:v>03/02-14</c:v>
                </c:pt>
                <c:pt idx="622">
                  <c:v>03/02-14</c:v>
                </c:pt>
                <c:pt idx="623">
                  <c:v>03/02-14</c:v>
                </c:pt>
                <c:pt idx="624">
                  <c:v>03/02-15</c:v>
                </c:pt>
                <c:pt idx="625">
                  <c:v>03/02-15</c:v>
                </c:pt>
                <c:pt idx="626">
                  <c:v>03/02-15</c:v>
                </c:pt>
                <c:pt idx="627">
                  <c:v>03/02-15</c:v>
                </c:pt>
                <c:pt idx="628">
                  <c:v>03/02-15</c:v>
                </c:pt>
                <c:pt idx="629">
                  <c:v>03/02-15</c:v>
                </c:pt>
                <c:pt idx="630">
                  <c:v>03/02-15</c:v>
                </c:pt>
                <c:pt idx="631">
                  <c:v>03/02-15</c:v>
                </c:pt>
                <c:pt idx="632">
                  <c:v>03/02-15</c:v>
                </c:pt>
                <c:pt idx="633">
                  <c:v>03/02-15</c:v>
                </c:pt>
                <c:pt idx="634">
                  <c:v>03/02-15</c:v>
                </c:pt>
                <c:pt idx="635">
                  <c:v>03/02-15</c:v>
                </c:pt>
                <c:pt idx="636">
                  <c:v>03/02-16</c:v>
                </c:pt>
                <c:pt idx="637">
                  <c:v>03/02-16</c:v>
                </c:pt>
                <c:pt idx="638">
                  <c:v>03/02-16</c:v>
                </c:pt>
                <c:pt idx="639">
                  <c:v>03/02-16</c:v>
                </c:pt>
                <c:pt idx="640">
                  <c:v>03/02-16</c:v>
                </c:pt>
                <c:pt idx="641">
                  <c:v>03/02-16</c:v>
                </c:pt>
                <c:pt idx="642">
                  <c:v>03/02-16</c:v>
                </c:pt>
                <c:pt idx="643">
                  <c:v>03/02-16</c:v>
                </c:pt>
                <c:pt idx="644">
                  <c:v>03/02-16</c:v>
                </c:pt>
                <c:pt idx="645">
                  <c:v>03/02-16</c:v>
                </c:pt>
                <c:pt idx="646">
                  <c:v>03/02-16</c:v>
                </c:pt>
                <c:pt idx="647">
                  <c:v>03/02-16</c:v>
                </c:pt>
                <c:pt idx="648">
                  <c:v>03/02-17</c:v>
                </c:pt>
                <c:pt idx="649">
                  <c:v>03/02-17</c:v>
                </c:pt>
                <c:pt idx="650">
                  <c:v>03/02-17</c:v>
                </c:pt>
                <c:pt idx="651">
                  <c:v>03/02-17</c:v>
                </c:pt>
                <c:pt idx="652">
                  <c:v>03/02-17</c:v>
                </c:pt>
                <c:pt idx="653">
                  <c:v>03/02-17</c:v>
                </c:pt>
                <c:pt idx="654">
                  <c:v>03/02-17</c:v>
                </c:pt>
                <c:pt idx="655">
                  <c:v>03/02-17</c:v>
                </c:pt>
                <c:pt idx="656">
                  <c:v>03/02-17</c:v>
                </c:pt>
                <c:pt idx="657">
                  <c:v>03/02-17</c:v>
                </c:pt>
                <c:pt idx="658">
                  <c:v>03/02-17</c:v>
                </c:pt>
                <c:pt idx="659">
                  <c:v>03/02-17</c:v>
                </c:pt>
                <c:pt idx="660">
                  <c:v>03/02-18</c:v>
                </c:pt>
                <c:pt idx="661">
                  <c:v>03/02-18</c:v>
                </c:pt>
                <c:pt idx="662">
                  <c:v>03/02-18</c:v>
                </c:pt>
                <c:pt idx="663">
                  <c:v>03/02-18</c:v>
                </c:pt>
                <c:pt idx="664">
                  <c:v>03/02-18</c:v>
                </c:pt>
                <c:pt idx="665">
                  <c:v>03/02-18</c:v>
                </c:pt>
                <c:pt idx="666">
                  <c:v>03/02-18</c:v>
                </c:pt>
                <c:pt idx="667">
                  <c:v>03/02-18</c:v>
                </c:pt>
                <c:pt idx="668">
                  <c:v>03/02-18</c:v>
                </c:pt>
                <c:pt idx="669">
                  <c:v>03/02-18</c:v>
                </c:pt>
                <c:pt idx="670">
                  <c:v>03/02-18</c:v>
                </c:pt>
                <c:pt idx="671">
                  <c:v>03/02-18</c:v>
                </c:pt>
                <c:pt idx="672">
                  <c:v>03/02-19</c:v>
                </c:pt>
                <c:pt idx="673">
                  <c:v>03/02-19</c:v>
                </c:pt>
                <c:pt idx="674">
                  <c:v>03/02-19</c:v>
                </c:pt>
                <c:pt idx="675">
                  <c:v>03/02-19</c:v>
                </c:pt>
                <c:pt idx="676">
                  <c:v>03/02-19</c:v>
                </c:pt>
                <c:pt idx="677">
                  <c:v>03/02-19</c:v>
                </c:pt>
                <c:pt idx="678">
                  <c:v>03/02-19</c:v>
                </c:pt>
                <c:pt idx="679">
                  <c:v>03/02-19</c:v>
                </c:pt>
                <c:pt idx="680">
                  <c:v>03/02-19</c:v>
                </c:pt>
                <c:pt idx="681">
                  <c:v>03/02-19</c:v>
                </c:pt>
                <c:pt idx="682">
                  <c:v>03/02-19</c:v>
                </c:pt>
                <c:pt idx="683">
                  <c:v>03/02-19</c:v>
                </c:pt>
                <c:pt idx="684">
                  <c:v>03/02-20</c:v>
                </c:pt>
                <c:pt idx="685">
                  <c:v>03/02-20</c:v>
                </c:pt>
                <c:pt idx="686">
                  <c:v>03/02-20</c:v>
                </c:pt>
                <c:pt idx="687">
                  <c:v>03/02-20</c:v>
                </c:pt>
                <c:pt idx="688">
                  <c:v>03/02-20</c:v>
                </c:pt>
                <c:pt idx="689">
                  <c:v>03/02-20</c:v>
                </c:pt>
                <c:pt idx="690">
                  <c:v>03/02-20</c:v>
                </c:pt>
                <c:pt idx="691">
                  <c:v>03/02-20</c:v>
                </c:pt>
                <c:pt idx="692">
                  <c:v>03/02-20</c:v>
                </c:pt>
                <c:pt idx="693">
                  <c:v>03/02-20</c:v>
                </c:pt>
                <c:pt idx="694">
                  <c:v>03/02-20</c:v>
                </c:pt>
                <c:pt idx="695">
                  <c:v>03/02-20</c:v>
                </c:pt>
                <c:pt idx="696">
                  <c:v>03/02-21</c:v>
                </c:pt>
                <c:pt idx="697">
                  <c:v>03/02-21</c:v>
                </c:pt>
                <c:pt idx="698">
                  <c:v>03/02-21</c:v>
                </c:pt>
                <c:pt idx="699">
                  <c:v>03/02-21</c:v>
                </c:pt>
                <c:pt idx="700">
                  <c:v>03/02-21</c:v>
                </c:pt>
                <c:pt idx="701">
                  <c:v>03/02-21</c:v>
                </c:pt>
                <c:pt idx="702">
                  <c:v>03/02-21</c:v>
                </c:pt>
                <c:pt idx="703">
                  <c:v>03/02-21</c:v>
                </c:pt>
                <c:pt idx="704">
                  <c:v>03/02-21</c:v>
                </c:pt>
                <c:pt idx="705">
                  <c:v>03/02-21</c:v>
                </c:pt>
                <c:pt idx="706">
                  <c:v>03/02-21</c:v>
                </c:pt>
                <c:pt idx="707">
                  <c:v>03/02-21</c:v>
                </c:pt>
                <c:pt idx="708">
                  <c:v>03/02-22</c:v>
                </c:pt>
                <c:pt idx="709">
                  <c:v>03/02-22</c:v>
                </c:pt>
                <c:pt idx="710">
                  <c:v>03/02-22</c:v>
                </c:pt>
                <c:pt idx="711">
                  <c:v>03/02-22</c:v>
                </c:pt>
                <c:pt idx="712">
                  <c:v>03/02-22</c:v>
                </c:pt>
                <c:pt idx="713">
                  <c:v>03/02-22</c:v>
                </c:pt>
                <c:pt idx="714">
                  <c:v>03/02-22</c:v>
                </c:pt>
                <c:pt idx="715">
                  <c:v>03/02-22</c:v>
                </c:pt>
                <c:pt idx="716">
                  <c:v>03/02-22</c:v>
                </c:pt>
                <c:pt idx="717">
                  <c:v>03/02-22</c:v>
                </c:pt>
                <c:pt idx="718">
                  <c:v>03/02-22</c:v>
                </c:pt>
                <c:pt idx="719">
                  <c:v>03/02-22</c:v>
                </c:pt>
                <c:pt idx="720">
                  <c:v>03/02-23</c:v>
                </c:pt>
                <c:pt idx="721">
                  <c:v>03/02-23</c:v>
                </c:pt>
                <c:pt idx="722">
                  <c:v>03/02-23</c:v>
                </c:pt>
                <c:pt idx="723">
                  <c:v>03/02-23</c:v>
                </c:pt>
                <c:pt idx="724">
                  <c:v>03/02-23</c:v>
                </c:pt>
                <c:pt idx="725">
                  <c:v>03/02-23</c:v>
                </c:pt>
                <c:pt idx="726">
                  <c:v>03/02-23</c:v>
                </c:pt>
                <c:pt idx="727">
                  <c:v>03/02-23</c:v>
                </c:pt>
                <c:pt idx="728">
                  <c:v>03/02-23</c:v>
                </c:pt>
                <c:pt idx="729">
                  <c:v>03/02-23</c:v>
                </c:pt>
                <c:pt idx="730">
                  <c:v>03/02-23</c:v>
                </c:pt>
                <c:pt idx="731">
                  <c:v>03/02-23</c:v>
                </c:pt>
                <c:pt idx="732">
                  <c:v>04/02-00</c:v>
                </c:pt>
                <c:pt idx="733">
                  <c:v>04/02-00</c:v>
                </c:pt>
                <c:pt idx="734">
                  <c:v>04/02-00</c:v>
                </c:pt>
                <c:pt idx="735">
                  <c:v>04/02-00</c:v>
                </c:pt>
                <c:pt idx="736">
                  <c:v>04/02-00</c:v>
                </c:pt>
                <c:pt idx="737">
                  <c:v>04/02-00</c:v>
                </c:pt>
                <c:pt idx="738">
                  <c:v>04/02-00</c:v>
                </c:pt>
                <c:pt idx="739">
                  <c:v>04/02-00</c:v>
                </c:pt>
                <c:pt idx="740">
                  <c:v>04/02-00</c:v>
                </c:pt>
                <c:pt idx="741">
                  <c:v>04/02-00</c:v>
                </c:pt>
                <c:pt idx="742">
                  <c:v>04/02-00</c:v>
                </c:pt>
                <c:pt idx="743">
                  <c:v>04/02-00</c:v>
                </c:pt>
                <c:pt idx="744">
                  <c:v>04/02-01</c:v>
                </c:pt>
                <c:pt idx="745">
                  <c:v>04/02-01</c:v>
                </c:pt>
                <c:pt idx="746">
                  <c:v>04/02-01</c:v>
                </c:pt>
                <c:pt idx="747">
                  <c:v>04/02-01</c:v>
                </c:pt>
                <c:pt idx="748">
                  <c:v>04/02-01</c:v>
                </c:pt>
                <c:pt idx="749">
                  <c:v>04/02-01</c:v>
                </c:pt>
                <c:pt idx="750">
                  <c:v>04/02-01</c:v>
                </c:pt>
                <c:pt idx="751">
                  <c:v>04/02-01</c:v>
                </c:pt>
                <c:pt idx="752">
                  <c:v>04/02-01</c:v>
                </c:pt>
                <c:pt idx="753">
                  <c:v>04/02-01</c:v>
                </c:pt>
                <c:pt idx="754">
                  <c:v>04/02-01</c:v>
                </c:pt>
                <c:pt idx="755">
                  <c:v>04/02-01</c:v>
                </c:pt>
                <c:pt idx="756">
                  <c:v>04/02-02</c:v>
                </c:pt>
                <c:pt idx="757">
                  <c:v>04/02-02</c:v>
                </c:pt>
                <c:pt idx="758">
                  <c:v>04/02-02</c:v>
                </c:pt>
                <c:pt idx="759">
                  <c:v>04/02-02</c:v>
                </c:pt>
                <c:pt idx="760">
                  <c:v>04/02-02</c:v>
                </c:pt>
                <c:pt idx="761">
                  <c:v>04/02-02</c:v>
                </c:pt>
                <c:pt idx="762">
                  <c:v>04/02-02</c:v>
                </c:pt>
                <c:pt idx="763">
                  <c:v>04/02-02</c:v>
                </c:pt>
                <c:pt idx="764">
                  <c:v>04/02-02</c:v>
                </c:pt>
                <c:pt idx="765">
                  <c:v>04/02-02</c:v>
                </c:pt>
                <c:pt idx="766">
                  <c:v>04/02-02</c:v>
                </c:pt>
                <c:pt idx="767">
                  <c:v>04/02-02</c:v>
                </c:pt>
                <c:pt idx="768">
                  <c:v>04/02-03</c:v>
                </c:pt>
                <c:pt idx="769">
                  <c:v>04/02-03</c:v>
                </c:pt>
                <c:pt idx="770">
                  <c:v>04/02-03</c:v>
                </c:pt>
                <c:pt idx="771">
                  <c:v>04/02-03</c:v>
                </c:pt>
                <c:pt idx="772">
                  <c:v>04/02-03</c:v>
                </c:pt>
                <c:pt idx="773">
                  <c:v>04/02-03</c:v>
                </c:pt>
                <c:pt idx="774">
                  <c:v>04/02-03</c:v>
                </c:pt>
                <c:pt idx="775">
                  <c:v>04/02-03</c:v>
                </c:pt>
                <c:pt idx="776">
                  <c:v>04/02-03</c:v>
                </c:pt>
                <c:pt idx="777">
                  <c:v>04/02-03</c:v>
                </c:pt>
                <c:pt idx="778">
                  <c:v>04/02-03</c:v>
                </c:pt>
                <c:pt idx="779">
                  <c:v>04/02-03</c:v>
                </c:pt>
                <c:pt idx="780">
                  <c:v>04/02-04</c:v>
                </c:pt>
                <c:pt idx="781">
                  <c:v>04/02-04</c:v>
                </c:pt>
                <c:pt idx="782">
                  <c:v>04/02-04</c:v>
                </c:pt>
                <c:pt idx="783">
                  <c:v>04/02-04</c:v>
                </c:pt>
                <c:pt idx="784">
                  <c:v>04/02-04</c:v>
                </c:pt>
                <c:pt idx="785">
                  <c:v>04/02-04</c:v>
                </c:pt>
                <c:pt idx="786">
                  <c:v>04/02-04</c:v>
                </c:pt>
                <c:pt idx="787">
                  <c:v>04/02-04</c:v>
                </c:pt>
                <c:pt idx="788">
                  <c:v>04/02-04</c:v>
                </c:pt>
                <c:pt idx="789">
                  <c:v>04/02-04</c:v>
                </c:pt>
                <c:pt idx="790">
                  <c:v>04/02-04</c:v>
                </c:pt>
                <c:pt idx="791">
                  <c:v>04/02-04</c:v>
                </c:pt>
                <c:pt idx="792">
                  <c:v>04/02-05</c:v>
                </c:pt>
                <c:pt idx="793">
                  <c:v>04/02-05</c:v>
                </c:pt>
                <c:pt idx="794">
                  <c:v>04/02-05</c:v>
                </c:pt>
                <c:pt idx="795">
                  <c:v>04/02-05</c:v>
                </c:pt>
                <c:pt idx="796">
                  <c:v>04/02-05</c:v>
                </c:pt>
                <c:pt idx="797">
                  <c:v>04/02-05</c:v>
                </c:pt>
                <c:pt idx="798">
                  <c:v>04/02-05</c:v>
                </c:pt>
                <c:pt idx="799">
                  <c:v>04/02-05</c:v>
                </c:pt>
                <c:pt idx="800">
                  <c:v>04/02-05</c:v>
                </c:pt>
                <c:pt idx="801">
                  <c:v>04/02-05</c:v>
                </c:pt>
                <c:pt idx="802">
                  <c:v>04/02-05</c:v>
                </c:pt>
                <c:pt idx="803">
                  <c:v>04/02-05</c:v>
                </c:pt>
                <c:pt idx="804">
                  <c:v>04/02-06</c:v>
                </c:pt>
                <c:pt idx="805">
                  <c:v>04/02-06</c:v>
                </c:pt>
                <c:pt idx="806">
                  <c:v>04/02-06</c:v>
                </c:pt>
                <c:pt idx="807">
                  <c:v>04/02-06</c:v>
                </c:pt>
                <c:pt idx="808">
                  <c:v>04/02-06</c:v>
                </c:pt>
                <c:pt idx="809">
                  <c:v>04/02-06</c:v>
                </c:pt>
                <c:pt idx="810">
                  <c:v>04/02-06</c:v>
                </c:pt>
                <c:pt idx="811">
                  <c:v>04/02-06</c:v>
                </c:pt>
                <c:pt idx="812">
                  <c:v>04/02-06</c:v>
                </c:pt>
                <c:pt idx="813">
                  <c:v>04/02-06</c:v>
                </c:pt>
                <c:pt idx="814">
                  <c:v>04/02-06</c:v>
                </c:pt>
                <c:pt idx="815">
                  <c:v>04/02-06</c:v>
                </c:pt>
                <c:pt idx="816">
                  <c:v>04/02-07</c:v>
                </c:pt>
                <c:pt idx="817">
                  <c:v>04/02-07</c:v>
                </c:pt>
                <c:pt idx="818">
                  <c:v>04/02-07</c:v>
                </c:pt>
                <c:pt idx="819">
                  <c:v>04/02-07</c:v>
                </c:pt>
                <c:pt idx="820">
                  <c:v>04/02-07</c:v>
                </c:pt>
                <c:pt idx="821">
                  <c:v>04/02-07</c:v>
                </c:pt>
                <c:pt idx="822">
                  <c:v>04/02-07</c:v>
                </c:pt>
                <c:pt idx="823">
                  <c:v>04/02-07</c:v>
                </c:pt>
                <c:pt idx="824">
                  <c:v>04/02-07</c:v>
                </c:pt>
                <c:pt idx="825">
                  <c:v>04/02-07</c:v>
                </c:pt>
                <c:pt idx="826">
                  <c:v>04/02-07</c:v>
                </c:pt>
                <c:pt idx="827">
                  <c:v>04/02-07</c:v>
                </c:pt>
                <c:pt idx="828">
                  <c:v>04/02-08</c:v>
                </c:pt>
                <c:pt idx="829">
                  <c:v>04/02-08</c:v>
                </c:pt>
                <c:pt idx="830">
                  <c:v>04/02-08</c:v>
                </c:pt>
                <c:pt idx="831">
                  <c:v>04/02-08</c:v>
                </c:pt>
                <c:pt idx="832">
                  <c:v>04/02-08</c:v>
                </c:pt>
                <c:pt idx="833">
                  <c:v>04/02-08</c:v>
                </c:pt>
                <c:pt idx="834">
                  <c:v>04/02-08</c:v>
                </c:pt>
                <c:pt idx="835">
                  <c:v>04/02-08</c:v>
                </c:pt>
                <c:pt idx="836">
                  <c:v>04/02-08</c:v>
                </c:pt>
                <c:pt idx="837">
                  <c:v>04/02-08</c:v>
                </c:pt>
                <c:pt idx="838">
                  <c:v>04/02-08</c:v>
                </c:pt>
                <c:pt idx="839">
                  <c:v>04/02-08</c:v>
                </c:pt>
                <c:pt idx="840">
                  <c:v>04/02-09</c:v>
                </c:pt>
                <c:pt idx="841">
                  <c:v>04/02-09</c:v>
                </c:pt>
                <c:pt idx="842">
                  <c:v>04/02-09</c:v>
                </c:pt>
                <c:pt idx="843">
                  <c:v>04/02-09</c:v>
                </c:pt>
                <c:pt idx="844">
                  <c:v>04/02-09</c:v>
                </c:pt>
                <c:pt idx="845">
                  <c:v>04/02-09</c:v>
                </c:pt>
                <c:pt idx="846">
                  <c:v>04/02-09</c:v>
                </c:pt>
                <c:pt idx="847">
                  <c:v>04/02-09</c:v>
                </c:pt>
                <c:pt idx="848">
                  <c:v>04/02-09</c:v>
                </c:pt>
                <c:pt idx="849">
                  <c:v>04/02-09</c:v>
                </c:pt>
                <c:pt idx="850">
                  <c:v>04/02-09</c:v>
                </c:pt>
                <c:pt idx="851">
                  <c:v>04/02-09</c:v>
                </c:pt>
                <c:pt idx="852">
                  <c:v>04/02-10</c:v>
                </c:pt>
                <c:pt idx="853">
                  <c:v>04/02-10</c:v>
                </c:pt>
                <c:pt idx="854">
                  <c:v>04/02-10</c:v>
                </c:pt>
                <c:pt idx="855">
                  <c:v>04/02-10</c:v>
                </c:pt>
                <c:pt idx="856">
                  <c:v>04/02-10</c:v>
                </c:pt>
                <c:pt idx="857">
                  <c:v>04/02-10</c:v>
                </c:pt>
                <c:pt idx="858">
                  <c:v>04/02-10</c:v>
                </c:pt>
                <c:pt idx="859">
                  <c:v>04/02-10</c:v>
                </c:pt>
                <c:pt idx="860">
                  <c:v>04/02-10</c:v>
                </c:pt>
                <c:pt idx="861">
                  <c:v>04/02-10</c:v>
                </c:pt>
                <c:pt idx="862">
                  <c:v>04/02-10</c:v>
                </c:pt>
                <c:pt idx="863">
                  <c:v>04/02-10</c:v>
                </c:pt>
                <c:pt idx="864">
                  <c:v>04/02-11</c:v>
                </c:pt>
                <c:pt idx="865">
                  <c:v>04/02-11</c:v>
                </c:pt>
                <c:pt idx="866">
                  <c:v>04/02-11</c:v>
                </c:pt>
                <c:pt idx="867">
                  <c:v>04/02-11</c:v>
                </c:pt>
                <c:pt idx="868">
                  <c:v>04/02-11</c:v>
                </c:pt>
                <c:pt idx="869">
                  <c:v>04/02-11</c:v>
                </c:pt>
                <c:pt idx="870">
                  <c:v>04/02-11</c:v>
                </c:pt>
                <c:pt idx="871">
                  <c:v>04/02-11</c:v>
                </c:pt>
                <c:pt idx="872">
                  <c:v>04/02-11</c:v>
                </c:pt>
                <c:pt idx="873">
                  <c:v>04/02-11</c:v>
                </c:pt>
                <c:pt idx="874">
                  <c:v>04/02-11</c:v>
                </c:pt>
                <c:pt idx="875">
                  <c:v>04/02-11</c:v>
                </c:pt>
                <c:pt idx="876">
                  <c:v>04/02-12</c:v>
                </c:pt>
                <c:pt idx="877">
                  <c:v>04/02-12</c:v>
                </c:pt>
                <c:pt idx="878">
                  <c:v>04/02-12</c:v>
                </c:pt>
                <c:pt idx="879">
                  <c:v>04/02-12</c:v>
                </c:pt>
                <c:pt idx="880">
                  <c:v>04/02-12</c:v>
                </c:pt>
                <c:pt idx="881">
                  <c:v>04/02-12</c:v>
                </c:pt>
                <c:pt idx="882">
                  <c:v>04/02-12</c:v>
                </c:pt>
                <c:pt idx="883">
                  <c:v>04/02-12</c:v>
                </c:pt>
                <c:pt idx="884">
                  <c:v>04/02-12</c:v>
                </c:pt>
                <c:pt idx="885">
                  <c:v>04/02-12</c:v>
                </c:pt>
                <c:pt idx="886">
                  <c:v>04/02-12</c:v>
                </c:pt>
                <c:pt idx="887">
                  <c:v>04/02-12</c:v>
                </c:pt>
                <c:pt idx="888">
                  <c:v>04/02-13</c:v>
                </c:pt>
                <c:pt idx="889">
                  <c:v>04/02-13</c:v>
                </c:pt>
                <c:pt idx="890">
                  <c:v>04/02-13</c:v>
                </c:pt>
                <c:pt idx="891">
                  <c:v>04/02-13</c:v>
                </c:pt>
                <c:pt idx="892">
                  <c:v>04/02-13</c:v>
                </c:pt>
                <c:pt idx="893">
                  <c:v>04/02-13</c:v>
                </c:pt>
                <c:pt idx="894">
                  <c:v>04/02-13</c:v>
                </c:pt>
                <c:pt idx="895">
                  <c:v>04/02-13</c:v>
                </c:pt>
                <c:pt idx="896">
                  <c:v>04/02-13</c:v>
                </c:pt>
                <c:pt idx="897">
                  <c:v>04/02-13</c:v>
                </c:pt>
                <c:pt idx="898">
                  <c:v>04/02-13</c:v>
                </c:pt>
                <c:pt idx="899">
                  <c:v>04/02-13</c:v>
                </c:pt>
                <c:pt idx="900">
                  <c:v>04/02-14</c:v>
                </c:pt>
                <c:pt idx="901">
                  <c:v>04/02-14</c:v>
                </c:pt>
                <c:pt idx="902">
                  <c:v>04/02-14</c:v>
                </c:pt>
                <c:pt idx="903">
                  <c:v>04/02-14</c:v>
                </c:pt>
                <c:pt idx="904">
                  <c:v>04/02-14</c:v>
                </c:pt>
                <c:pt idx="905">
                  <c:v>04/02-14</c:v>
                </c:pt>
                <c:pt idx="906">
                  <c:v>04/02-14</c:v>
                </c:pt>
                <c:pt idx="907">
                  <c:v>04/02-14</c:v>
                </c:pt>
                <c:pt idx="908">
                  <c:v>04/02-14</c:v>
                </c:pt>
                <c:pt idx="909">
                  <c:v>04/02-14</c:v>
                </c:pt>
                <c:pt idx="910">
                  <c:v>04/02-14</c:v>
                </c:pt>
                <c:pt idx="911">
                  <c:v>04/02-14</c:v>
                </c:pt>
                <c:pt idx="912">
                  <c:v>04/02-15</c:v>
                </c:pt>
                <c:pt idx="913">
                  <c:v>04/02-15</c:v>
                </c:pt>
                <c:pt idx="914">
                  <c:v>04/02-15</c:v>
                </c:pt>
                <c:pt idx="915">
                  <c:v>04/02-15</c:v>
                </c:pt>
                <c:pt idx="916">
                  <c:v>04/02-15</c:v>
                </c:pt>
                <c:pt idx="917">
                  <c:v>04/02-15</c:v>
                </c:pt>
                <c:pt idx="918">
                  <c:v>04/02-15</c:v>
                </c:pt>
                <c:pt idx="919">
                  <c:v>04/02-15</c:v>
                </c:pt>
                <c:pt idx="920">
                  <c:v>04/02-15</c:v>
                </c:pt>
                <c:pt idx="921">
                  <c:v>04/02-15</c:v>
                </c:pt>
                <c:pt idx="922">
                  <c:v>04/02-15</c:v>
                </c:pt>
                <c:pt idx="923">
                  <c:v>04/02-15</c:v>
                </c:pt>
                <c:pt idx="924">
                  <c:v>04/02-16</c:v>
                </c:pt>
                <c:pt idx="925">
                  <c:v>04/02-16</c:v>
                </c:pt>
                <c:pt idx="926">
                  <c:v>04/02-16</c:v>
                </c:pt>
                <c:pt idx="927">
                  <c:v>04/02-16</c:v>
                </c:pt>
                <c:pt idx="928">
                  <c:v>04/02-16</c:v>
                </c:pt>
                <c:pt idx="929">
                  <c:v>04/02-16</c:v>
                </c:pt>
                <c:pt idx="930">
                  <c:v>04/02-16</c:v>
                </c:pt>
                <c:pt idx="931">
                  <c:v>04/02-16</c:v>
                </c:pt>
                <c:pt idx="932">
                  <c:v>04/02-16</c:v>
                </c:pt>
                <c:pt idx="933">
                  <c:v>04/02-16</c:v>
                </c:pt>
                <c:pt idx="934">
                  <c:v>04/02-16</c:v>
                </c:pt>
                <c:pt idx="935">
                  <c:v>04/02-16</c:v>
                </c:pt>
                <c:pt idx="936">
                  <c:v>04/02-17</c:v>
                </c:pt>
                <c:pt idx="937">
                  <c:v>04/02-17</c:v>
                </c:pt>
                <c:pt idx="938">
                  <c:v>04/02-17</c:v>
                </c:pt>
                <c:pt idx="939">
                  <c:v>04/02-17</c:v>
                </c:pt>
                <c:pt idx="940">
                  <c:v>04/02-17</c:v>
                </c:pt>
                <c:pt idx="941">
                  <c:v>04/02-17</c:v>
                </c:pt>
                <c:pt idx="942">
                  <c:v>04/02-17</c:v>
                </c:pt>
                <c:pt idx="943">
                  <c:v>04/02-17</c:v>
                </c:pt>
                <c:pt idx="944">
                  <c:v>04/02-17</c:v>
                </c:pt>
                <c:pt idx="945">
                  <c:v>04/02-17</c:v>
                </c:pt>
                <c:pt idx="946">
                  <c:v>04/02-17</c:v>
                </c:pt>
                <c:pt idx="947">
                  <c:v>04/02-17</c:v>
                </c:pt>
                <c:pt idx="948">
                  <c:v>04/02-18</c:v>
                </c:pt>
                <c:pt idx="949">
                  <c:v>04/02-18</c:v>
                </c:pt>
                <c:pt idx="950">
                  <c:v>04/02-18</c:v>
                </c:pt>
                <c:pt idx="951">
                  <c:v>04/02-18</c:v>
                </c:pt>
                <c:pt idx="952">
                  <c:v>04/02-18</c:v>
                </c:pt>
                <c:pt idx="953">
                  <c:v>04/02-18</c:v>
                </c:pt>
                <c:pt idx="954">
                  <c:v>04/02-18</c:v>
                </c:pt>
                <c:pt idx="955">
                  <c:v>04/02-18</c:v>
                </c:pt>
                <c:pt idx="956">
                  <c:v>04/02-18</c:v>
                </c:pt>
                <c:pt idx="957">
                  <c:v>04/02-18</c:v>
                </c:pt>
                <c:pt idx="958">
                  <c:v>04/02-18</c:v>
                </c:pt>
                <c:pt idx="959">
                  <c:v>04/02-18</c:v>
                </c:pt>
                <c:pt idx="960">
                  <c:v>04/02-19</c:v>
                </c:pt>
                <c:pt idx="961">
                  <c:v>04/02-19</c:v>
                </c:pt>
                <c:pt idx="962">
                  <c:v>04/02-19</c:v>
                </c:pt>
                <c:pt idx="963">
                  <c:v>04/02-19</c:v>
                </c:pt>
                <c:pt idx="964">
                  <c:v>04/02-19</c:v>
                </c:pt>
                <c:pt idx="965">
                  <c:v>04/02-19</c:v>
                </c:pt>
                <c:pt idx="966">
                  <c:v>04/02-19</c:v>
                </c:pt>
                <c:pt idx="967">
                  <c:v>04/02-19</c:v>
                </c:pt>
                <c:pt idx="968">
                  <c:v>04/02-19</c:v>
                </c:pt>
                <c:pt idx="969">
                  <c:v>04/02-19</c:v>
                </c:pt>
                <c:pt idx="970">
                  <c:v>04/02-19</c:v>
                </c:pt>
                <c:pt idx="971">
                  <c:v>04/02-19</c:v>
                </c:pt>
                <c:pt idx="972">
                  <c:v>04/02-20</c:v>
                </c:pt>
                <c:pt idx="973">
                  <c:v>04/02-20</c:v>
                </c:pt>
                <c:pt idx="974">
                  <c:v>04/02-20</c:v>
                </c:pt>
                <c:pt idx="975">
                  <c:v>04/02-20</c:v>
                </c:pt>
                <c:pt idx="976">
                  <c:v>04/02-20</c:v>
                </c:pt>
                <c:pt idx="977">
                  <c:v>04/02-20</c:v>
                </c:pt>
                <c:pt idx="978">
                  <c:v>04/02-20</c:v>
                </c:pt>
                <c:pt idx="979">
                  <c:v>04/02-20</c:v>
                </c:pt>
                <c:pt idx="980">
                  <c:v>04/02-20</c:v>
                </c:pt>
                <c:pt idx="981">
                  <c:v>04/02-20</c:v>
                </c:pt>
                <c:pt idx="982">
                  <c:v>04/02-20</c:v>
                </c:pt>
                <c:pt idx="983">
                  <c:v>04/02-20</c:v>
                </c:pt>
                <c:pt idx="984">
                  <c:v>04/02-21</c:v>
                </c:pt>
                <c:pt idx="985">
                  <c:v>04/02-21</c:v>
                </c:pt>
                <c:pt idx="986">
                  <c:v>04/02-21</c:v>
                </c:pt>
                <c:pt idx="987">
                  <c:v>04/02-21</c:v>
                </c:pt>
                <c:pt idx="988">
                  <c:v>04/02-21</c:v>
                </c:pt>
                <c:pt idx="989">
                  <c:v>04/02-21</c:v>
                </c:pt>
                <c:pt idx="990">
                  <c:v>04/02-21</c:v>
                </c:pt>
                <c:pt idx="991">
                  <c:v>04/02-21</c:v>
                </c:pt>
                <c:pt idx="992">
                  <c:v>04/02-21</c:v>
                </c:pt>
                <c:pt idx="993">
                  <c:v>04/02-21</c:v>
                </c:pt>
                <c:pt idx="994">
                  <c:v>04/02-21</c:v>
                </c:pt>
                <c:pt idx="995">
                  <c:v>04/02-21</c:v>
                </c:pt>
                <c:pt idx="996">
                  <c:v>04/02-22</c:v>
                </c:pt>
                <c:pt idx="997">
                  <c:v>04/02-22</c:v>
                </c:pt>
                <c:pt idx="998">
                  <c:v>04/02-22</c:v>
                </c:pt>
                <c:pt idx="999">
                  <c:v>04/02-22</c:v>
                </c:pt>
                <c:pt idx="1000">
                  <c:v>04/02-22</c:v>
                </c:pt>
                <c:pt idx="1001">
                  <c:v>04/02-22</c:v>
                </c:pt>
                <c:pt idx="1002">
                  <c:v>04/02-22</c:v>
                </c:pt>
                <c:pt idx="1003">
                  <c:v>04/02-22</c:v>
                </c:pt>
                <c:pt idx="1004">
                  <c:v>04/02-22</c:v>
                </c:pt>
                <c:pt idx="1005">
                  <c:v>04/02-22</c:v>
                </c:pt>
                <c:pt idx="1006">
                  <c:v>04/02-22</c:v>
                </c:pt>
                <c:pt idx="1007">
                  <c:v>04/02-22</c:v>
                </c:pt>
                <c:pt idx="1008">
                  <c:v>05/02-13</c:v>
                </c:pt>
                <c:pt idx="1009">
                  <c:v>05/02-13</c:v>
                </c:pt>
                <c:pt idx="1010">
                  <c:v>05/02-13</c:v>
                </c:pt>
                <c:pt idx="1011">
                  <c:v>05/02-13</c:v>
                </c:pt>
                <c:pt idx="1012">
                  <c:v>05/02-13</c:v>
                </c:pt>
                <c:pt idx="1013">
                  <c:v>05/02-13</c:v>
                </c:pt>
                <c:pt idx="1014">
                  <c:v>05/02-13</c:v>
                </c:pt>
                <c:pt idx="1015">
                  <c:v>05/02-13</c:v>
                </c:pt>
                <c:pt idx="1016">
                  <c:v>05/02-13</c:v>
                </c:pt>
                <c:pt idx="1017">
                  <c:v>05/02-13</c:v>
                </c:pt>
                <c:pt idx="1018">
                  <c:v>05/02-13</c:v>
                </c:pt>
                <c:pt idx="1019">
                  <c:v>05/02-13</c:v>
                </c:pt>
                <c:pt idx="1020">
                  <c:v>05/02-14</c:v>
                </c:pt>
                <c:pt idx="1021">
                  <c:v>05/02-14</c:v>
                </c:pt>
                <c:pt idx="1022">
                  <c:v>05/02-14</c:v>
                </c:pt>
                <c:pt idx="1023">
                  <c:v>05/02-14</c:v>
                </c:pt>
                <c:pt idx="1024">
                  <c:v>05/02-14</c:v>
                </c:pt>
                <c:pt idx="1025">
                  <c:v>05/02-14</c:v>
                </c:pt>
                <c:pt idx="1026">
                  <c:v>05/02-14</c:v>
                </c:pt>
                <c:pt idx="1027">
                  <c:v>05/02-14</c:v>
                </c:pt>
                <c:pt idx="1028">
                  <c:v>05/02-14</c:v>
                </c:pt>
                <c:pt idx="1029">
                  <c:v>05/02-14</c:v>
                </c:pt>
                <c:pt idx="1030">
                  <c:v>05/02-14</c:v>
                </c:pt>
                <c:pt idx="1031">
                  <c:v>05/02-14</c:v>
                </c:pt>
                <c:pt idx="1032">
                  <c:v>05/02-15</c:v>
                </c:pt>
                <c:pt idx="1033">
                  <c:v>05/02-15</c:v>
                </c:pt>
                <c:pt idx="1034">
                  <c:v>05/02-15</c:v>
                </c:pt>
                <c:pt idx="1035">
                  <c:v>05/02-15</c:v>
                </c:pt>
                <c:pt idx="1036">
                  <c:v>05/02-15</c:v>
                </c:pt>
                <c:pt idx="1037">
                  <c:v>05/02-15</c:v>
                </c:pt>
                <c:pt idx="1038">
                  <c:v>05/02-15</c:v>
                </c:pt>
                <c:pt idx="1039">
                  <c:v>05/02-15</c:v>
                </c:pt>
                <c:pt idx="1040">
                  <c:v>05/02-15</c:v>
                </c:pt>
                <c:pt idx="1041">
                  <c:v>05/02-15</c:v>
                </c:pt>
                <c:pt idx="1042">
                  <c:v>05/02-15</c:v>
                </c:pt>
                <c:pt idx="1043">
                  <c:v>05/02-15</c:v>
                </c:pt>
                <c:pt idx="1044">
                  <c:v>05/02-16</c:v>
                </c:pt>
                <c:pt idx="1045">
                  <c:v>05/02-16</c:v>
                </c:pt>
                <c:pt idx="1046">
                  <c:v>05/02-16</c:v>
                </c:pt>
                <c:pt idx="1047">
                  <c:v>05/02-16</c:v>
                </c:pt>
                <c:pt idx="1048">
                  <c:v>05/02-16</c:v>
                </c:pt>
                <c:pt idx="1049">
                  <c:v>05/02-16</c:v>
                </c:pt>
                <c:pt idx="1050">
                  <c:v>05/02-16</c:v>
                </c:pt>
                <c:pt idx="1051">
                  <c:v>05/02-16</c:v>
                </c:pt>
                <c:pt idx="1052">
                  <c:v>05/02-16</c:v>
                </c:pt>
                <c:pt idx="1053">
                  <c:v>05/02-16</c:v>
                </c:pt>
                <c:pt idx="1054">
                  <c:v>05/02-16</c:v>
                </c:pt>
                <c:pt idx="1055">
                  <c:v>05/02-16</c:v>
                </c:pt>
                <c:pt idx="1056">
                  <c:v>05/02-17</c:v>
                </c:pt>
                <c:pt idx="1057">
                  <c:v>05/02-17</c:v>
                </c:pt>
                <c:pt idx="1058">
                  <c:v>05/02-17</c:v>
                </c:pt>
                <c:pt idx="1059">
                  <c:v>05/02-17</c:v>
                </c:pt>
                <c:pt idx="1060">
                  <c:v>05/02-17</c:v>
                </c:pt>
                <c:pt idx="1061">
                  <c:v>05/02-17</c:v>
                </c:pt>
                <c:pt idx="1062">
                  <c:v>05/02-17</c:v>
                </c:pt>
                <c:pt idx="1063">
                  <c:v>05/02-17</c:v>
                </c:pt>
                <c:pt idx="1064">
                  <c:v>05/02-17</c:v>
                </c:pt>
                <c:pt idx="1065">
                  <c:v>05/02-17</c:v>
                </c:pt>
                <c:pt idx="1066">
                  <c:v>05/02-17</c:v>
                </c:pt>
                <c:pt idx="1067">
                  <c:v>05/02-17</c:v>
                </c:pt>
                <c:pt idx="1068">
                  <c:v>05/02-18</c:v>
                </c:pt>
                <c:pt idx="1069">
                  <c:v>05/02-18</c:v>
                </c:pt>
                <c:pt idx="1070">
                  <c:v>05/02-18</c:v>
                </c:pt>
                <c:pt idx="1071">
                  <c:v>05/02-18</c:v>
                </c:pt>
                <c:pt idx="1072">
                  <c:v>05/02-18</c:v>
                </c:pt>
                <c:pt idx="1073">
                  <c:v>05/02-18</c:v>
                </c:pt>
                <c:pt idx="1074">
                  <c:v>05/02-18</c:v>
                </c:pt>
                <c:pt idx="1075">
                  <c:v>05/02-18</c:v>
                </c:pt>
                <c:pt idx="1076">
                  <c:v>05/02-18</c:v>
                </c:pt>
                <c:pt idx="1077">
                  <c:v>05/02-18</c:v>
                </c:pt>
                <c:pt idx="1078">
                  <c:v>05/02-18</c:v>
                </c:pt>
                <c:pt idx="1079">
                  <c:v>05/02-18</c:v>
                </c:pt>
                <c:pt idx="1080">
                  <c:v>05/02-19</c:v>
                </c:pt>
                <c:pt idx="1081">
                  <c:v>05/02-19</c:v>
                </c:pt>
                <c:pt idx="1082">
                  <c:v>05/02-19</c:v>
                </c:pt>
                <c:pt idx="1083">
                  <c:v>05/02-19</c:v>
                </c:pt>
                <c:pt idx="1084">
                  <c:v>05/02-19</c:v>
                </c:pt>
                <c:pt idx="1085">
                  <c:v>05/02-19</c:v>
                </c:pt>
                <c:pt idx="1086">
                  <c:v>05/02-19</c:v>
                </c:pt>
                <c:pt idx="1087">
                  <c:v>05/02-19</c:v>
                </c:pt>
                <c:pt idx="1088">
                  <c:v>05/02-19</c:v>
                </c:pt>
                <c:pt idx="1089">
                  <c:v>05/02-19</c:v>
                </c:pt>
                <c:pt idx="1090">
                  <c:v>05/02-19</c:v>
                </c:pt>
                <c:pt idx="1091">
                  <c:v>05/02-19</c:v>
                </c:pt>
                <c:pt idx="1092">
                  <c:v>05/02-20</c:v>
                </c:pt>
                <c:pt idx="1093">
                  <c:v>05/02-20</c:v>
                </c:pt>
                <c:pt idx="1094">
                  <c:v>05/02-20</c:v>
                </c:pt>
                <c:pt idx="1095">
                  <c:v>05/02-20</c:v>
                </c:pt>
                <c:pt idx="1096">
                  <c:v>05/02-20</c:v>
                </c:pt>
                <c:pt idx="1097">
                  <c:v>05/02-20</c:v>
                </c:pt>
                <c:pt idx="1098">
                  <c:v>05/02-20</c:v>
                </c:pt>
                <c:pt idx="1099">
                  <c:v>05/02-20</c:v>
                </c:pt>
                <c:pt idx="1100">
                  <c:v>05/02-20</c:v>
                </c:pt>
                <c:pt idx="1101">
                  <c:v>05/02-20</c:v>
                </c:pt>
                <c:pt idx="1102">
                  <c:v>05/02-20</c:v>
                </c:pt>
                <c:pt idx="1103">
                  <c:v>05/02-20</c:v>
                </c:pt>
                <c:pt idx="1104">
                  <c:v>05/02-21</c:v>
                </c:pt>
                <c:pt idx="1105">
                  <c:v>05/02-21</c:v>
                </c:pt>
                <c:pt idx="1106">
                  <c:v>05/02-21</c:v>
                </c:pt>
                <c:pt idx="1107">
                  <c:v>05/02-21</c:v>
                </c:pt>
                <c:pt idx="1108">
                  <c:v>05/02-21</c:v>
                </c:pt>
                <c:pt idx="1109">
                  <c:v>05/02-21</c:v>
                </c:pt>
                <c:pt idx="1110">
                  <c:v>05/02-21</c:v>
                </c:pt>
                <c:pt idx="1111">
                  <c:v>05/02-21</c:v>
                </c:pt>
                <c:pt idx="1112">
                  <c:v>05/02-21</c:v>
                </c:pt>
                <c:pt idx="1113">
                  <c:v>05/02-21</c:v>
                </c:pt>
                <c:pt idx="1114">
                  <c:v>05/02-21</c:v>
                </c:pt>
                <c:pt idx="1115">
                  <c:v>05/02-21</c:v>
                </c:pt>
                <c:pt idx="1116">
                  <c:v>05/02-22</c:v>
                </c:pt>
                <c:pt idx="1117">
                  <c:v>05/02-22</c:v>
                </c:pt>
                <c:pt idx="1118">
                  <c:v>05/02-22</c:v>
                </c:pt>
                <c:pt idx="1119">
                  <c:v>05/02-22</c:v>
                </c:pt>
                <c:pt idx="1120">
                  <c:v>05/02-22</c:v>
                </c:pt>
                <c:pt idx="1121">
                  <c:v>05/02-22</c:v>
                </c:pt>
                <c:pt idx="1122">
                  <c:v>05/02-22</c:v>
                </c:pt>
                <c:pt idx="1123">
                  <c:v>05/02-22</c:v>
                </c:pt>
                <c:pt idx="1124">
                  <c:v>05/02-22</c:v>
                </c:pt>
                <c:pt idx="1125">
                  <c:v>05/02-22</c:v>
                </c:pt>
                <c:pt idx="1126">
                  <c:v>05/02-22</c:v>
                </c:pt>
                <c:pt idx="1127">
                  <c:v>05/02-22</c:v>
                </c:pt>
                <c:pt idx="1128">
                  <c:v>05/02-23</c:v>
                </c:pt>
                <c:pt idx="1129">
                  <c:v>05/02-23</c:v>
                </c:pt>
                <c:pt idx="1130">
                  <c:v>05/02-23</c:v>
                </c:pt>
                <c:pt idx="1131">
                  <c:v>05/02-23</c:v>
                </c:pt>
                <c:pt idx="1132">
                  <c:v>05/02-23</c:v>
                </c:pt>
                <c:pt idx="1133">
                  <c:v>05/02-23</c:v>
                </c:pt>
                <c:pt idx="1134">
                  <c:v>05/02-23</c:v>
                </c:pt>
                <c:pt idx="1135">
                  <c:v>05/02-23</c:v>
                </c:pt>
                <c:pt idx="1136">
                  <c:v>05/02-23</c:v>
                </c:pt>
                <c:pt idx="1137">
                  <c:v>05/02-23</c:v>
                </c:pt>
                <c:pt idx="1138">
                  <c:v>05/02-23</c:v>
                </c:pt>
                <c:pt idx="1139">
                  <c:v>05/02-23</c:v>
                </c:pt>
                <c:pt idx="1140">
                  <c:v>06/02-00</c:v>
                </c:pt>
                <c:pt idx="1141">
                  <c:v>06/02-00</c:v>
                </c:pt>
                <c:pt idx="1142">
                  <c:v>06/02-00</c:v>
                </c:pt>
                <c:pt idx="1143">
                  <c:v>06/02-00</c:v>
                </c:pt>
                <c:pt idx="1144">
                  <c:v>06/02-00</c:v>
                </c:pt>
                <c:pt idx="1145">
                  <c:v>06/02-00</c:v>
                </c:pt>
                <c:pt idx="1146">
                  <c:v>06/02-00</c:v>
                </c:pt>
                <c:pt idx="1147">
                  <c:v>06/02-00</c:v>
                </c:pt>
                <c:pt idx="1148">
                  <c:v>06/02-00</c:v>
                </c:pt>
                <c:pt idx="1149">
                  <c:v>06/02-00</c:v>
                </c:pt>
                <c:pt idx="1150">
                  <c:v>06/02-00</c:v>
                </c:pt>
                <c:pt idx="1151">
                  <c:v>06/02-00</c:v>
                </c:pt>
                <c:pt idx="1152">
                  <c:v>06/02-01</c:v>
                </c:pt>
                <c:pt idx="1153">
                  <c:v>06/02-01</c:v>
                </c:pt>
                <c:pt idx="1154">
                  <c:v>06/02-01</c:v>
                </c:pt>
                <c:pt idx="1155">
                  <c:v>06/02-01</c:v>
                </c:pt>
                <c:pt idx="1156">
                  <c:v>06/02-01</c:v>
                </c:pt>
                <c:pt idx="1157">
                  <c:v>06/02-01</c:v>
                </c:pt>
                <c:pt idx="1158">
                  <c:v>06/02-01</c:v>
                </c:pt>
                <c:pt idx="1159">
                  <c:v>06/02-01</c:v>
                </c:pt>
                <c:pt idx="1160">
                  <c:v>06/02-01</c:v>
                </c:pt>
                <c:pt idx="1161">
                  <c:v>06/02-01</c:v>
                </c:pt>
                <c:pt idx="1162">
                  <c:v>06/02-01</c:v>
                </c:pt>
                <c:pt idx="1163">
                  <c:v>06/02-01</c:v>
                </c:pt>
                <c:pt idx="1164">
                  <c:v>06/02-02</c:v>
                </c:pt>
                <c:pt idx="1165">
                  <c:v>06/02-02</c:v>
                </c:pt>
                <c:pt idx="1166">
                  <c:v>06/02-02</c:v>
                </c:pt>
                <c:pt idx="1167">
                  <c:v>06/02-02</c:v>
                </c:pt>
                <c:pt idx="1168">
                  <c:v>06/02-02</c:v>
                </c:pt>
                <c:pt idx="1169">
                  <c:v>06/02-02</c:v>
                </c:pt>
                <c:pt idx="1170">
                  <c:v>06/02-02</c:v>
                </c:pt>
                <c:pt idx="1171">
                  <c:v>06/02-02</c:v>
                </c:pt>
                <c:pt idx="1172">
                  <c:v>06/02-02</c:v>
                </c:pt>
                <c:pt idx="1173">
                  <c:v>06/02-02</c:v>
                </c:pt>
                <c:pt idx="1174">
                  <c:v>06/02-02</c:v>
                </c:pt>
                <c:pt idx="1175">
                  <c:v>06/02-02</c:v>
                </c:pt>
                <c:pt idx="1176">
                  <c:v>06/02-03</c:v>
                </c:pt>
                <c:pt idx="1177">
                  <c:v>06/02-03</c:v>
                </c:pt>
                <c:pt idx="1178">
                  <c:v>06/02-03</c:v>
                </c:pt>
                <c:pt idx="1179">
                  <c:v>06/02-03</c:v>
                </c:pt>
                <c:pt idx="1180">
                  <c:v>06/02-03</c:v>
                </c:pt>
                <c:pt idx="1181">
                  <c:v>06/02-03</c:v>
                </c:pt>
                <c:pt idx="1182">
                  <c:v>06/02-03</c:v>
                </c:pt>
                <c:pt idx="1183">
                  <c:v>06/02-03</c:v>
                </c:pt>
                <c:pt idx="1184">
                  <c:v>06/02-03</c:v>
                </c:pt>
                <c:pt idx="1185">
                  <c:v>06/02-03</c:v>
                </c:pt>
                <c:pt idx="1186">
                  <c:v>06/02-03</c:v>
                </c:pt>
                <c:pt idx="1187">
                  <c:v>06/02-03</c:v>
                </c:pt>
                <c:pt idx="1188">
                  <c:v>06/02-04</c:v>
                </c:pt>
                <c:pt idx="1189">
                  <c:v>06/02-04</c:v>
                </c:pt>
                <c:pt idx="1190">
                  <c:v>06/02-04</c:v>
                </c:pt>
                <c:pt idx="1191">
                  <c:v>06/02-04</c:v>
                </c:pt>
                <c:pt idx="1192">
                  <c:v>06/02-04</c:v>
                </c:pt>
                <c:pt idx="1193">
                  <c:v>06/02-04</c:v>
                </c:pt>
                <c:pt idx="1194">
                  <c:v>06/02-04</c:v>
                </c:pt>
                <c:pt idx="1195">
                  <c:v>06/02-04</c:v>
                </c:pt>
                <c:pt idx="1196">
                  <c:v>06/02-04</c:v>
                </c:pt>
                <c:pt idx="1197">
                  <c:v>06/02-04</c:v>
                </c:pt>
                <c:pt idx="1198">
                  <c:v>06/02-04</c:v>
                </c:pt>
                <c:pt idx="1199">
                  <c:v>06/02-04</c:v>
                </c:pt>
                <c:pt idx="1200">
                  <c:v>06/02-05</c:v>
                </c:pt>
                <c:pt idx="1201">
                  <c:v>06/02-05</c:v>
                </c:pt>
                <c:pt idx="1202">
                  <c:v>06/02-05</c:v>
                </c:pt>
                <c:pt idx="1203">
                  <c:v>06/02-05</c:v>
                </c:pt>
                <c:pt idx="1204">
                  <c:v>06/02-05</c:v>
                </c:pt>
                <c:pt idx="1205">
                  <c:v>06/02-05</c:v>
                </c:pt>
                <c:pt idx="1206">
                  <c:v>06/02-05</c:v>
                </c:pt>
                <c:pt idx="1207">
                  <c:v>06/02-05</c:v>
                </c:pt>
                <c:pt idx="1208">
                  <c:v>06/02-05</c:v>
                </c:pt>
                <c:pt idx="1209">
                  <c:v>06/02-05</c:v>
                </c:pt>
                <c:pt idx="1210">
                  <c:v>06/02-05</c:v>
                </c:pt>
                <c:pt idx="1211">
                  <c:v>06/02-05</c:v>
                </c:pt>
                <c:pt idx="1212">
                  <c:v>06/02-06</c:v>
                </c:pt>
                <c:pt idx="1213">
                  <c:v>06/02-06</c:v>
                </c:pt>
                <c:pt idx="1214">
                  <c:v>06/02-06</c:v>
                </c:pt>
                <c:pt idx="1215">
                  <c:v>06/02-06</c:v>
                </c:pt>
                <c:pt idx="1216">
                  <c:v>06/02-06</c:v>
                </c:pt>
                <c:pt idx="1217">
                  <c:v>06/02-06</c:v>
                </c:pt>
                <c:pt idx="1218">
                  <c:v>06/02-06</c:v>
                </c:pt>
                <c:pt idx="1219">
                  <c:v>06/02-06</c:v>
                </c:pt>
                <c:pt idx="1220">
                  <c:v>06/02-06</c:v>
                </c:pt>
                <c:pt idx="1221">
                  <c:v>06/02-06</c:v>
                </c:pt>
                <c:pt idx="1222">
                  <c:v>06/02-06</c:v>
                </c:pt>
                <c:pt idx="1223">
                  <c:v>06/02-06</c:v>
                </c:pt>
                <c:pt idx="1224">
                  <c:v>06/02-07</c:v>
                </c:pt>
                <c:pt idx="1225">
                  <c:v>06/02-07</c:v>
                </c:pt>
                <c:pt idx="1226">
                  <c:v>06/02-07</c:v>
                </c:pt>
                <c:pt idx="1227">
                  <c:v>06/02-07</c:v>
                </c:pt>
                <c:pt idx="1228">
                  <c:v>06/02-07</c:v>
                </c:pt>
                <c:pt idx="1229">
                  <c:v>06/02-07</c:v>
                </c:pt>
                <c:pt idx="1230">
                  <c:v>06/02-07</c:v>
                </c:pt>
                <c:pt idx="1231">
                  <c:v>06/02-07</c:v>
                </c:pt>
                <c:pt idx="1232">
                  <c:v>06/02-07</c:v>
                </c:pt>
                <c:pt idx="1233">
                  <c:v>06/02-07</c:v>
                </c:pt>
                <c:pt idx="1234">
                  <c:v>06/02-07</c:v>
                </c:pt>
                <c:pt idx="1235">
                  <c:v>06/02-07</c:v>
                </c:pt>
                <c:pt idx="1236">
                  <c:v>06/02-08</c:v>
                </c:pt>
                <c:pt idx="1237">
                  <c:v>06/02-08</c:v>
                </c:pt>
                <c:pt idx="1238">
                  <c:v>06/02-08</c:v>
                </c:pt>
                <c:pt idx="1239">
                  <c:v>06/02-08</c:v>
                </c:pt>
                <c:pt idx="1240">
                  <c:v>06/02-08</c:v>
                </c:pt>
                <c:pt idx="1241">
                  <c:v>06/02-08</c:v>
                </c:pt>
                <c:pt idx="1242">
                  <c:v>06/02-08</c:v>
                </c:pt>
                <c:pt idx="1243">
                  <c:v>06/02-08</c:v>
                </c:pt>
                <c:pt idx="1244">
                  <c:v>06/02-08</c:v>
                </c:pt>
                <c:pt idx="1245">
                  <c:v>06/02-08</c:v>
                </c:pt>
                <c:pt idx="1246">
                  <c:v>06/02-08</c:v>
                </c:pt>
                <c:pt idx="1247">
                  <c:v>06/02-08</c:v>
                </c:pt>
                <c:pt idx="1248">
                  <c:v>06/02-09</c:v>
                </c:pt>
                <c:pt idx="1249">
                  <c:v>06/02-09</c:v>
                </c:pt>
                <c:pt idx="1250">
                  <c:v>06/02-09</c:v>
                </c:pt>
                <c:pt idx="1251">
                  <c:v>06/02-09</c:v>
                </c:pt>
                <c:pt idx="1252">
                  <c:v>06/02-09</c:v>
                </c:pt>
                <c:pt idx="1253">
                  <c:v>06/02-09</c:v>
                </c:pt>
                <c:pt idx="1254">
                  <c:v>06/02-09</c:v>
                </c:pt>
                <c:pt idx="1255">
                  <c:v>06/02-09</c:v>
                </c:pt>
                <c:pt idx="1256">
                  <c:v>06/02-09</c:v>
                </c:pt>
                <c:pt idx="1257">
                  <c:v>06/02-09</c:v>
                </c:pt>
                <c:pt idx="1258">
                  <c:v>06/02-09</c:v>
                </c:pt>
                <c:pt idx="1259">
                  <c:v>06/02-09</c:v>
                </c:pt>
                <c:pt idx="1260">
                  <c:v>06/02-10</c:v>
                </c:pt>
                <c:pt idx="1261">
                  <c:v>06/02-10</c:v>
                </c:pt>
                <c:pt idx="1262">
                  <c:v>06/02-10</c:v>
                </c:pt>
                <c:pt idx="1263">
                  <c:v>06/02-10</c:v>
                </c:pt>
                <c:pt idx="1264">
                  <c:v>06/02-10</c:v>
                </c:pt>
                <c:pt idx="1265">
                  <c:v>06/02-10</c:v>
                </c:pt>
                <c:pt idx="1266">
                  <c:v>06/02-10</c:v>
                </c:pt>
                <c:pt idx="1267">
                  <c:v>06/02-10</c:v>
                </c:pt>
                <c:pt idx="1268">
                  <c:v>06/02-10</c:v>
                </c:pt>
                <c:pt idx="1269">
                  <c:v>06/02-10</c:v>
                </c:pt>
                <c:pt idx="1270">
                  <c:v>06/02-10</c:v>
                </c:pt>
                <c:pt idx="1271">
                  <c:v>06/02-10</c:v>
                </c:pt>
                <c:pt idx="1272">
                  <c:v>06/02-11</c:v>
                </c:pt>
                <c:pt idx="1273">
                  <c:v>06/02-11</c:v>
                </c:pt>
                <c:pt idx="1274">
                  <c:v>06/02-11</c:v>
                </c:pt>
                <c:pt idx="1275">
                  <c:v>06/02-11</c:v>
                </c:pt>
                <c:pt idx="1276">
                  <c:v>06/02-11</c:v>
                </c:pt>
                <c:pt idx="1277">
                  <c:v>06/02-11</c:v>
                </c:pt>
                <c:pt idx="1278">
                  <c:v>06/02-11</c:v>
                </c:pt>
                <c:pt idx="1279">
                  <c:v>06/02-11</c:v>
                </c:pt>
                <c:pt idx="1280">
                  <c:v>06/02-11</c:v>
                </c:pt>
                <c:pt idx="1281">
                  <c:v>06/02-11</c:v>
                </c:pt>
                <c:pt idx="1282">
                  <c:v>06/02-11</c:v>
                </c:pt>
                <c:pt idx="1283">
                  <c:v>06/02-11</c:v>
                </c:pt>
                <c:pt idx="1284">
                  <c:v>06/02-12</c:v>
                </c:pt>
                <c:pt idx="1285">
                  <c:v>06/02-12</c:v>
                </c:pt>
                <c:pt idx="1286">
                  <c:v>06/02-12</c:v>
                </c:pt>
                <c:pt idx="1287">
                  <c:v>06/02-12</c:v>
                </c:pt>
                <c:pt idx="1288">
                  <c:v>06/02-12</c:v>
                </c:pt>
                <c:pt idx="1289">
                  <c:v>06/02-12</c:v>
                </c:pt>
                <c:pt idx="1290">
                  <c:v>06/02-12</c:v>
                </c:pt>
                <c:pt idx="1291">
                  <c:v>06/02-12</c:v>
                </c:pt>
                <c:pt idx="1292">
                  <c:v>06/02-12</c:v>
                </c:pt>
                <c:pt idx="1293">
                  <c:v>06/02-12</c:v>
                </c:pt>
                <c:pt idx="1294">
                  <c:v>06/02-12</c:v>
                </c:pt>
                <c:pt idx="1295">
                  <c:v>06/02-12</c:v>
                </c:pt>
                <c:pt idx="1296">
                  <c:v>06/02-13</c:v>
                </c:pt>
                <c:pt idx="1297">
                  <c:v>06/02-13</c:v>
                </c:pt>
                <c:pt idx="1298">
                  <c:v>06/02-13</c:v>
                </c:pt>
                <c:pt idx="1299">
                  <c:v>06/02-13</c:v>
                </c:pt>
                <c:pt idx="1300">
                  <c:v>06/02-13</c:v>
                </c:pt>
                <c:pt idx="1301">
                  <c:v>06/02-13</c:v>
                </c:pt>
                <c:pt idx="1302">
                  <c:v>06/02-13</c:v>
                </c:pt>
                <c:pt idx="1303">
                  <c:v>06/02-13</c:v>
                </c:pt>
                <c:pt idx="1304">
                  <c:v>06/02-13</c:v>
                </c:pt>
                <c:pt idx="1305">
                  <c:v>06/02-13</c:v>
                </c:pt>
                <c:pt idx="1306">
                  <c:v>06/02-13</c:v>
                </c:pt>
                <c:pt idx="1307">
                  <c:v>06/02-13</c:v>
                </c:pt>
                <c:pt idx="1308">
                  <c:v>06/02-14</c:v>
                </c:pt>
                <c:pt idx="1309">
                  <c:v>06/02-14</c:v>
                </c:pt>
                <c:pt idx="1310">
                  <c:v>06/02-14</c:v>
                </c:pt>
                <c:pt idx="1311">
                  <c:v>06/02-14</c:v>
                </c:pt>
                <c:pt idx="1312">
                  <c:v>06/02-14</c:v>
                </c:pt>
                <c:pt idx="1313">
                  <c:v>06/02-14</c:v>
                </c:pt>
                <c:pt idx="1314">
                  <c:v>06/02-14</c:v>
                </c:pt>
                <c:pt idx="1315">
                  <c:v>06/02-14</c:v>
                </c:pt>
                <c:pt idx="1316">
                  <c:v>06/02-14</c:v>
                </c:pt>
                <c:pt idx="1317">
                  <c:v>06/02-14</c:v>
                </c:pt>
                <c:pt idx="1318">
                  <c:v>06/02-14</c:v>
                </c:pt>
                <c:pt idx="1319">
                  <c:v>06/02-14</c:v>
                </c:pt>
                <c:pt idx="1320">
                  <c:v>06/02-15</c:v>
                </c:pt>
                <c:pt idx="1321">
                  <c:v>06/02-15</c:v>
                </c:pt>
                <c:pt idx="1322">
                  <c:v>06/02-15</c:v>
                </c:pt>
                <c:pt idx="1323">
                  <c:v>06/02-15</c:v>
                </c:pt>
                <c:pt idx="1324">
                  <c:v>06/02-15</c:v>
                </c:pt>
                <c:pt idx="1325">
                  <c:v>06/02-15</c:v>
                </c:pt>
                <c:pt idx="1326">
                  <c:v>06/02-15</c:v>
                </c:pt>
                <c:pt idx="1327">
                  <c:v>06/02-15</c:v>
                </c:pt>
                <c:pt idx="1328">
                  <c:v>06/02-15</c:v>
                </c:pt>
                <c:pt idx="1329">
                  <c:v>06/02-15</c:v>
                </c:pt>
                <c:pt idx="1330">
                  <c:v>06/02-15</c:v>
                </c:pt>
                <c:pt idx="1331">
                  <c:v>06/02-15</c:v>
                </c:pt>
                <c:pt idx="1332">
                  <c:v>06/02-16</c:v>
                </c:pt>
                <c:pt idx="1333">
                  <c:v>06/02-16</c:v>
                </c:pt>
                <c:pt idx="1334">
                  <c:v>06/02-16</c:v>
                </c:pt>
                <c:pt idx="1335">
                  <c:v>06/02-16</c:v>
                </c:pt>
                <c:pt idx="1336">
                  <c:v>06/02-16</c:v>
                </c:pt>
                <c:pt idx="1337">
                  <c:v>06/02-16</c:v>
                </c:pt>
                <c:pt idx="1338">
                  <c:v>06/02-16</c:v>
                </c:pt>
                <c:pt idx="1339">
                  <c:v>06/02-16</c:v>
                </c:pt>
                <c:pt idx="1340">
                  <c:v>06/02-16</c:v>
                </c:pt>
                <c:pt idx="1341">
                  <c:v>06/02-16</c:v>
                </c:pt>
                <c:pt idx="1342">
                  <c:v>06/02-16</c:v>
                </c:pt>
                <c:pt idx="1343">
                  <c:v>06/02-16</c:v>
                </c:pt>
                <c:pt idx="1344">
                  <c:v>06/02-17</c:v>
                </c:pt>
                <c:pt idx="1345">
                  <c:v>06/02-17</c:v>
                </c:pt>
                <c:pt idx="1346">
                  <c:v>06/02-17</c:v>
                </c:pt>
                <c:pt idx="1347">
                  <c:v>06/02-17</c:v>
                </c:pt>
                <c:pt idx="1348">
                  <c:v>06/02-17</c:v>
                </c:pt>
                <c:pt idx="1349">
                  <c:v>06/02-17</c:v>
                </c:pt>
                <c:pt idx="1350">
                  <c:v>06/02-17</c:v>
                </c:pt>
                <c:pt idx="1351">
                  <c:v>06/02-17</c:v>
                </c:pt>
                <c:pt idx="1352">
                  <c:v>06/02-17</c:v>
                </c:pt>
                <c:pt idx="1353">
                  <c:v>06/02-17</c:v>
                </c:pt>
                <c:pt idx="1354">
                  <c:v>06/02-17</c:v>
                </c:pt>
                <c:pt idx="1355">
                  <c:v>06/02-17</c:v>
                </c:pt>
                <c:pt idx="1356">
                  <c:v>06/02-18</c:v>
                </c:pt>
                <c:pt idx="1357">
                  <c:v>06/02-18</c:v>
                </c:pt>
                <c:pt idx="1358">
                  <c:v>06/02-18</c:v>
                </c:pt>
                <c:pt idx="1359">
                  <c:v>06/02-18</c:v>
                </c:pt>
                <c:pt idx="1360">
                  <c:v>06/02-18</c:v>
                </c:pt>
                <c:pt idx="1361">
                  <c:v>06/02-18</c:v>
                </c:pt>
                <c:pt idx="1362">
                  <c:v>06/02-18</c:v>
                </c:pt>
                <c:pt idx="1363">
                  <c:v>06/02-18</c:v>
                </c:pt>
                <c:pt idx="1364">
                  <c:v>06/02-18</c:v>
                </c:pt>
                <c:pt idx="1365">
                  <c:v>06/02-18</c:v>
                </c:pt>
                <c:pt idx="1366">
                  <c:v>06/02-18</c:v>
                </c:pt>
                <c:pt idx="1367">
                  <c:v>06/02-18</c:v>
                </c:pt>
                <c:pt idx="1368">
                  <c:v>06/02-19</c:v>
                </c:pt>
                <c:pt idx="1369">
                  <c:v>06/02-19</c:v>
                </c:pt>
                <c:pt idx="1370">
                  <c:v>06/02-19</c:v>
                </c:pt>
                <c:pt idx="1371">
                  <c:v>06/02-19</c:v>
                </c:pt>
                <c:pt idx="1372">
                  <c:v>06/02-19</c:v>
                </c:pt>
                <c:pt idx="1373">
                  <c:v>06/02-19</c:v>
                </c:pt>
                <c:pt idx="1374">
                  <c:v>06/02-19</c:v>
                </c:pt>
                <c:pt idx="1375">
                  <c:v>06/02-19</c:v>
                </c:pt>
                <c:pt idx="1376">
                  <c:v>06/02-19</c:v>
                </c:pt>
                <c:pt idx="1377">
                  <c:v>06/02-19</c:v>
                </c:pt>
                <c:pt idx="1378">
                  <c:v>06/02-19</c:v>
                </c:pt>
                <c:pt idx="1379">
                  <c:v>06/02-19</c:v>
                </c:pt>
                <c:pt idx="1380">
                  <c:v>06/02-20</c:v>
                </c:pt>
                <c:pt idx="1381">
                  <c:v>06/02-20</c:v>
                </c:pt>
                <c:pt idx="1382">
                  <c:v>06/02-20</c:v>
                </c:pt>
                <c:pt idx="1383">
                  <c:v>06/02-20</c:v>
                </c:pt>
                <c:pt idx="1384">
                  <c:v>06/02-20</c:v>
                </c:pt>
                <c:pt idx="1385">
                  <c:v>06/02-20</c:v>
                </c:pt>
                <c:pt idx="1386">
                  <c:v>06/02-20</c:v>
                </c:pt>
                <c:pt idx="1387">
                  <c:v>06/02-20</c:v>
                </c:pt>
                <c:pt idx="1388">
                  <c:v>06/02-20</c:v>
                </c:pt>
                <c:pt idx="1389">
                  <c:v>06/02-20</c:v>
                </c:pt>
                <c:pt idx="1390">
                  <c:v>06/02-20</c:v>
                </c:pt>
                <c:pt idx="1391">
                  <c:v>06/02-20</c:v>
                </c:pt>
                <c:pt idx="1392">
                  <c:v>06/02-21</c:v>
                </c:pt>
                <c:pt idx="1393">
                  <c:v>06/02-21</c:v>
                </c:pt>
                <c:pt idx="1394">
                  <c:v>06/02-21</c:v>
                </c:pt>
                <c:pt idx="1395">
                  <c:v>06/02-21</c:v>
                </c:pt>
                <c:pt idx="1396">
                  <c:v>06/02-21</c:v>
                </c:pt>
                <c:pt idx="1397">
                  <c:v>06/02-21</c:v>
                </c:pt>
                <c:pt idx="1398">
                  <c:v>06/02-21</c:v>
                </c:pt>
                <c:pt idx="1399">
                  <c:v>06/02-21</c:v>
                </c:pt>
                <c:pt idx="1400">
                  <c:v>06/02-21</c:v>
                </c:pt>
                <c:pt idx="1401">
                  <c:v>06/02-21</c:v>
                </c:pt>
                <c:pt idx="1402">
                  <c:v>06/02-21</c:v>
                </c:pt>
                <c:pt idx="1403">
                  <c:v>06/02-21</c:v>
                </c:pt>
                <c:pt idx="1404">
                  <c:v>06/02-22</c:v>
                </c:pt>
                <c:pt idx="1405">
                  <c:v>06/02-22</c:v>
                </c:pt>
                <c:pt idx="1406">
                  <c:v>06/02-22</c:v>
                </c:pt>
                <c:pt idx="1407">
                  <c:v>06/02-22</c:v>
                </c:pt>
                <c:pt idx="1408">
                  <c:v>06/02-22</c:v>
                </c:pt>
                <c:pt idx="1409">
                  <c:v>06/02-22</c:v>
                </c:pt>
                <c:pt idx="1410">
                  <c:v>06/02-22</c:v>
                </c:pt>
                <c:pt idx="1411">
                  <c:v>06/02-22</c:v>
                </c:pt>
                <c:pt idx="1412">
                  <c:v>06/02-22</c:v>
                </c:pt>
                <c:pt idx="1413">
                  <c:v>06/02-22</c:v>
                </c:pt>
                <c:pt idx="1414">
                  <c:v>06/02-22</c:v>
                </c:pt>
                <c:pt idx="1415">
                  <c:v>06/02-22</c:v>
                </c:pt>
                <c:pt idx="1416">
                  <c:v>06/02-23</c:v>
                </c:pt>
                <c:pt idx="1417">
                  <c:v>06/02-23</c:v>
                </c:pt>
                <c:pt idx="1418">
                  <c:v>06/02-23</c:v>
                </c:pt>
                <c:pt idx="1419">
                  <c:v>06/02-23</c:v>
                </c:pt>
                <c:pt idx="1420">
                  <c:v>06/02-23</c:v>
                </c:pt>
                <c:pt idx="1421">
                  <c:v>06/02-23</c:v>
                </c:pt>
                <c:pt idx="1422">
                  <c:v>06/02-23</c:v>
                </c:pt>
                <c:pt idx="1423">
                  <c:v>06/02-23</c:v>
                </c:pt>
                <c:pt idx="1424">
                  <c:v>06/02-23</c:v>
                </c:pt>
                <c:pt idx="1425">
                  <c:v>06/02-23</c:v>
                </c:pt>
                <c:pt idx="1426">
                  <c:v>06/02-23</c:v>
                </c:pt>
                <c:pt idx="1427">
                  <c:v>06/02-23</c:v>
                </c:pt>
                <c:pt idx="1428">
                  <c:v>07/02-00</c:v>
                </c:pt>
                <c:pt idx="1429">
                  <c:v>07/02-00</c:v>
                </c:pt>
                <c:pt idx="1430">
                  <c:v>07/02-00</c:v>
                </c:pt>
                <c:pt idx="1431">
                  <c:v>07/02-00</c:v>
                </c:pt>
                <c:pt idx="1432">
                  <c:v>07/02-00</c:v>
                </c:pt>
                <c:pt idx="1433">
                  <c:v>07/02-00</c:v>
                </c:pt>
                <c:pt idx="1434">
                  <c:v>07/02-00</c:v>
                </c:pt>
                <c:pt idx="1435">
                  <c:v>07/02-00</c:v>
                </c:pt>
                <c:pt idx="1436">
                  <c:v>07/02-00</c:v>
                </c:pt>
                <c:pt idx="1437">
                  <c:v>07/02-00</c:v>
                </c:pt>
                <c:pt idx="1438">
                  <c:v>07/02-00</c:v>
                </c:pt>
                <c:pt idx="1439">
                  <c:v>07/02-00</c:v>
                </c:pt>
                <c:pt idx="1440">
                  <c:v>07/02-01</c:v>
                </c:pt>
                <c:pt idx="1441">
                  <c:v>07/02-01</c:v>
                </c:pt>
                <c:pt idx="1442">
                  <c:v>07/02-01</c:v>
                </c:pt>
                <c:pt idx="1443">
                  <c:v>07/02-01</c:v>
                </c:pt>
                <c:pt idx="1444">
                  <c:v>07/02-01</c:v>
                </c:pt>
                <c:pt idx="1445">
                  <c:v>07/02-01</c:v>
                </c:pt>
                <c:pt idx="1446">
                  <c:v>07/02-01</c:v>
                </c:pt>
                <c:pt idx="1447">
                  <c:v>07/02-01</c:v>
                </c:pt>
                <c:pt idx="1448">
                  <c:v>07/02-01</c:v>
                </c:pt>
                <c:pt idx="1449">
                  <c:v>07/02-01</c:v>
                </c:pt>
                <c:pt idx="1450">
                  <c:v>07/02-01</c:v>
                </c:pt>
                <c:pt idx="1451">
                  <c:v>07/02-01</c:v>
                </c:pt>
                <c:pt idx="1452">
                  <c:v>07/02-02</c:v>
                </c:pt>
                <c:pt idx="1453">
                  <c:v>07/02-02</c:v>
                </c:pt>
                <c:pt idx="1454">
                  <c:v>07/02-02</c:v>
                </c:pt>
                <c:pt idx="1455">
                  <c:v>07/02-02</c:v>
                </c:pt>
                <c:pt idx="1456">
                  <c:v>07/02-02</c:v>
                </c:pt>
                <c:pt idx="1457">
                  <c:v>07/02-02</c:v>
                </c:pt>
                <c:pt idx="1458">
                  <c:v>07/02-02</c:v>
                </c:pt>
                <c:pt idx="1459">
                  <c:v>07/02-02</c:v>
                </c:pt>
                <c:pt idx="1460">
                  <c:v>07/02-02</c:v>
                </c:pt>
                <c:pt idx="1461">
                  <c:v>07/02-02</c:v>
                </c:pt>
                <c:pt idx="1462">
                  <c:v>07/02-02</c:v>
                </c:pt>
                <c:pt idx="1463">
                  <c:v>07/02-02</c:v>
                </c:pt>
                <c:pt idx="1464">
                  <c:v>07/02-03</c:v>
                </c:pt>
                <c:pt idx="1465">
                  <c:v>07/02-03</c:v>
                </c:pt>
                <c:pt idx="1466">
                  <c:v>07/02-03</c:v>
                </c:pt>
                <c:pt idx="1467">
                  <c:v>07/02-03</c:v>
                </c:pt>
                <c:pt idx="1468">
                  <c:v>07/02-03</c:v>
                </c:pt>
                <c:pt idx="1469">
                  <c:v>07/02-03</c:v>
                </c:pt>
                <c:pt idx="1470">
                  <c:v>07/02-03</c:v>
                </c:pt>
                <c:pt idx="1471">
                  <c:v>07/02-03</c:v>
                </c:pt>
                <c:pt idx="1472">
                  <c:v>07/02-03</c:v>
                </c:pt>
                <c:pt idx="1473">
                  <c:v>07/02-03</c:v>
                </c:pt>
                <c:pt idx="1474">
                  <c:v>07/02-03</c:v>
                </c:pt>
                <c:pt idx="1475">
                  <c:v>07/02-03</c:v>
                </c:pt>
                <c:pt idx="1476">
                  <c:v>07/02-04</c:v>
                </c:pt>
                <c:pt idx="1477">
                  <c:v>07/02-04</c:v>
                </c:pt>
                <c:pt idx="1478">
                  <c:v>07/02-04</c:v>
                </c:pt>
                <c:pt idx="1479">
                  <c:v>07/02-04</c:v>
                </c:pt>
                <c:pt idx="1480">
                  <c:v>07/02-04</c:v>
                </c:pt>
                <c:pt idx="1481">
                  <c:v>07/02-04</c:v>
                </c:pt>
                <c:pt idx="1482">
                  <c:v>07/02-04</c:v>
                </c:pt>
                <c:pt idx="1483">
                  <c:v>07/02-04</c:v>
                </c:pt>
                <c:pt idx="1484">
                  <c:v>07/02-04</c:v>
                </c:pt>
                <c:pt idx="1485">
                  <c:v>07/02-04</c:v>
                </c:pt>
                <c:pt idx="1486">
                  <c:v>07/02-04</c:v>
                </c:pt>
                <c:pt idx="1487">
                  <c:v>07/02-04</c:v>
                </c:pt>
                <c:pt idx="1488">
                  <c:v>07/02-05</c:v>
                </c:pt>
                <c:pt idx="1489">
                  <c:v>07/02-05</c:v>
                </c:pt>
                <c:pt idx="1490">
                  <c:v>07/02-05</c:v>
                </c:pt>
                <c:pt idx="1491">
                  <c:v>07/02-05</c:v>
                </c:pt>
                <c:pt idx="1492">
                  <c:v>07/02-05</c:v>
                </c:pt>
                <c:pt idx="1493">
                  <c:v>07/02-05</c:v>
                </c:pt>
                <c:pt idx="1494">
                  <c:v>07/02-05</c:v>
                </c:pt>
                <c:pt idx="1495">
                  <c:v>07/02-05</c:v>
                </c:pt>
                <c:pt idx="1496">
                  <c:v>07/02-05</c:v>
                </c:pt>
                <c:pt idx="1497">
                  <c:v>07/02-05</c:v>
                </c:pt>
                <c:pt idx="1498">
                  <c:v>07/02-05</c:v>
                </c:pt>
                <c:pt idx="1499">
                  <c:v>07/02-05</c:v>
                </c:pt>
                <c:pt idx="1500">
                  <c:v>07/02-06</c:v>
                </c:pt>
                <c:pt idx="1501">
                  <c:v>07/02-06</c:v>
                </c:pt>
                <c:pt idx="1502">
                  <c:v>07/02-06</c:v>
                </c:pt>
                <c:pt idx="1503">
                  <c:v>07/02-06</c:v>
                </c:pt>
                <c:pt idx="1504">
                  <c:v>07/02-06</c:v>
                </c:pt>
                <c:pt idx="1505">
                  <c:v>07/02-06</c:v>
                </c:pt>
                <c:pt idx="1506">
                  <c:v>07/02-06</c:v>
                </c:pt>
                <c:pt idx="1507">
                  <c:v>07/02-06</c:v>
                </c:pt>
                <c:pt idx="1508">
                  <c:v>07/02-06</c:v>
                </c:pt>
                <c:pt idx="1509">
                  <c:v>07/02-06</c:v>
                </c:pt>
                <c:pt idx="1510">
                  <c:v>07/02-06</c:v>
                </c:pt>
                <c:pt idx="1511">
                  <c:v>07/02-06</c:v>
                </c:pt>
                <c:pt idx="1512">
                  <c:v>07/02-07</c:v>
                </c:pt>
                <c:pt idx="1513">
                  <c:v>07/02-07</c:v>
                </c:pt>
                <c:pt idx="1514">
                  <c:v>07/02-07</c:v>
                </c:pt>
                <c:pt idx="1515">
                  <c:v>07/02-07</c:v>
                </c:pt>
                <c:pt idx="1516">
                  <c:v>07/02-07</c:v>
                </c:pt>
                <c:pt idx="1517">
                  <c:v>07/02-07</c:v>
                </c:pt>
                <c:pt idx="1518">
                  <c:v>07/02-07</c:v>
                </c:pt>
                <c:pt idx="1519">
                  <c:v>07/02-07</c:v>
                </c:pt>
                <c:pt idx="1520">
                  <c:v>07/02-07</c:v>
                </c:pt>
                <c:pt idx="1521">
                  <c:v>07/02-07</c:v>
                </c:pt>
                <c:pt idx="1522">
                  <c:v>07/02-07</c:v>
                </c:pt>
                <c:pt idx="1523">
                  <c:v>07/02-07</c:v>
                </c:pt>
                <c:pt idx="1524">
                  <c:v>07/02-08</c:v>
                </c:pt>
                <c:pt idx="1525">
                  <c:v>07/02-08</c:v>
                </c:pt>
                <c:pt idx="1526">
                  <c:v>07/02-08</c:v>
                </c:pt>
                <c:pt idx="1527">
                  <c:v>07/02-08</c:v>
                </c:pt>
                <c:pt idx="1528">
                  <c:v>07/02-08</c:v>
                </c:pt>
                <c:pt idx="1529">
                  <c:v>07/02-08</c:v>
                </c:pt>
                <c:pt idx="1530">
                  <c:v>07/02-08</c:v>
                </c:pt>
                <c:pt idx="1531">
                  <c:v>07/02-08</c:v>
                </c:pt>
                <c:pt idx="1532">
                  <c:v>07/02-08</c:v>
                </c:pt>
                <c:pt idx="1533">
                  <c:v>07/02-08</c:v>
                </c:pt>
                <c:pt idx="1534">
                  <c:v>07/02-08</c:v>
                </c:pt>
                <c:pt idx="1535">
                  <c:v>07/02-08</c:v>
                </c:pt>
                <c:pt idx="1536">
                  <c:v>07/02-09</c:v>
                </c:pt>
                <c:pt idx="1537">
                  <c:v>07/02-09</c:v>
                </c:pt>
                <c:pt idx="1538">
                  <c:v>07/02-09</c:v>
                </c:pt>
                <c:pt idx="1539">
                  <c:v>07/02-09</c:v>
                </c:pt>
                <c:pt idx="1540">
                  <c:v>07/02-09</c:v>
                </c:pt>
                <c:pt idx="1541">
                  <c:v>07/02-09</c:v>
                </c:pt>
                <c:pt idx="1542">
                  <c:v>07/02-09</c:v>
                </c:pt>
                <c:pt idx="1543">
                  <c:v>07/02-09</c:v>
                </c:pt>
                <c:pt idx="1544">
                  <c:v>07/02-09</c:v>
                </c:pt>
                <c:pt idx="1545">
                  <c:v>07/02-09</c:v>
                </c:pt>
                <c:pt idx="1546">
                  <c:v>07/02-09</c:v>
                </c:pt>
                <c:pt idx="1547">
                  <c:v>07/02-09</c:v>
                </c:pt>
                <c:pt idx="1548">
                  <c:v>07/02-10</c:v>
                </c:pt>
                <c:pt idx="1549">
                  <c:v>07/02-10</c:v>
                </c:pt>
                <c:pt idx="1550">
                  <c:v>07/02-10</c:v>
                </c:pt>
                <c:pt idx="1551">
                  <c:v>07/02-10</c:v>
                </c:pt>
                <c:pt idx="1552">
                  <c:v>07/02-10</c:v>
                </c:pt>
                <c:pt idx="1553">
                  <c:v>07/02-10</c:v>
                </c:pt>
                <c:pt idx="1554">
                  <c:v>07/02-10</c:v>
                </c:pt>
                <c:pt idx="1555">
                  <c:v>07/02-10</c:v>
                </c:pt>
                <c:pt idx="1556">
                  <c:v>07/02-10</c:v>
                </c:pt>
                <c:pt idx="1557">
                  <c:v>07/02-10</c:v>
                </c:pt>
                <c:pt idx="1558">
                  <c:v>07/02-10</c:v>
                </c:pt>
                <c:pt idx="1559">
                  <c:v>07/02-10</c:v>
                </c:pt>
                <c:pt idx="1560">
                  <c:v>07/02-11</c:v>
                </c:pt>
                <c:pt idx="1561">
                  <c:v>07/02-11</c:v>
                </c:pt>
                <c:pt idx="1562">
                  <c:v>07/02-11</c:v>
                </c:pt>
                <c:pt idx="1563">
                  <c:v>07/02-11</c:v>
                </c:pt>
                <c:pt idx="1564">
                  <c:v>07/02-11</c:v>
                </c:pt>
                <c:pt idx="1565">
                  <c:v>07/02-11</c:v>
                </c:pt>
                <c:pt idx="1566">
                  <c:v>07/02-11</c:v>
                </c:pt>
                <c:pt idx="1567">
                  <c:v>07/02-11</c:v>
                </c:pt>
                <c:pt idx="1568">
                  <c:v>07/02-11</c:v>
                </c:pt>
                <c:pt idx="1569">
                  <c:v>07/02-11</c:v>
                </c:pt>
                <c:pt idx="1570">
                  <c:v>07/02-11</c:v>
                </c:pt>
                <c:pt idx="1571">
                  <c:v>07/02-11</c:v>
                </c:pt>
                <c:pt idx="1572">
                  <c:v>07/02-12</c:v>
                </c:pt>
                <c:pt idx="1573">
                  <c:v>07/02-12</c:v>
                </c:pt>
                <c:pt idx="1574">
                  <c:v>07/02-12</c:v>
                </c:pt>
                <c:pt idx="1575">
                  <c:v>07/02-12</c:v>
                </c:pt>
                <c:pt idx="1576">
                  <c:v>07/02-12</c:v>
                </c:pt>
                <c:pt idx="1577">
                  <c:v>07/02-12</c:v>
                </c:pt>
                <c:pt idx="1578">
                  <c:v>07/02-12</c:v>
                </c:pt>
                <c:pt idx="1579">
                  <c:v>07/02-12</c:v>
                </c:pt>
                <c:pt idx="1580">
                  <c:v>07/02-12</c:v>
                </c:pt>
                <c:pt idx="1581">
                  <c:v>07/02-12</c:v>
                </c:pt>
                <c:pt idx="1582">
                  <c:v>07/02-12</c:v>
                </c:pt>
                <c:pt idx="1583">
                  <c:v>07/02-12</c:v>
                </c:pt>
                <c:pt idx="1584">
                  <c:v>07/02-13</c:v>
                </c:pt>
                <c:pt idx="1585">
                  <c:v>07/02-13</c:v>
                </c:pt>
                <c:pt idx="1586">
                  <c:v>07/02-13</c:v>
                </c:pt>
                <c:pt idx="1587">
                  <c:v>07/02-13</c:v>
                </c:pt>
                <c:pt idx="1588">
                  <c:v>07/02-13</c:v>
                </c:pt>
                <c:pt idx="1589">
                  <c:v>07/02-13</c:v>
                </c:pt>
                <c:pt idx="1590">
                  <c:v>07/02-13</c:v>
                </c:pt>
                <c:pt idx="1591">
                  <c:v>07/02-13</c:v>
                </c:pt>
                <c:pt idx="1592">
                  <c:v>07/02-13</c:v>
                </c:pt>
                <c:pt idx="1593">
                  <c:v>07/02-13</c:v>
                </c:pt>
                <c:pt idx="1594">
                  <c:v>07/02-13</c:v>
                </c:pt>
                <c:pt idx="1595">
                  <c:v>07/02-13</c:v>
                </c:pt>
                <c:pt idx="1596">
                  <c:v>07/02-14</c:v>
                </c:pt>
                <c:pt idx="1597">
                  <c:v>07/02-14</c:v>
                </c:pt>
                <c:pt idx="1598">
                  <c:v>07/02-14</c:v>
                </c:pt>
                <c:pt idx="1599">
                  <c:v>07/02-14</c:v>
                </c:pt>
                <c:pt idx="1600">
                  <c:v>07/02-14</c:v>
                </c:pt>
                <c:pt idx="1601">
                  <c:v>07/02-14</c:v>
                </c:pt>
                <c:pt idx="1602">
                  <c:v>07/02-14</c:v>
                </c:pt>
                <c:pt idx="1603">
                  <c:v>07/02-14</c:v>
                </c:pt>
                <c:pt idx="1604">
                  <c:v>07/02-14</c:v>
                </c:pt>
                <c:pt idx="1605">
                  <c:v>07/02-14</c:v>
                </c:pt>
                <c:pt idx="1606">
                  <c:v>07/02-14</c:v>
                </c:pt>
                <c:pt idx="1607">
                  <c:v>07/02-14</c:v>
                </c:pt>
                <c:pt idx="1608">
                  <c:v>07/02-15</c:v>
                </c:pt>
                <c:pt idx="1609">
                  <c:v>07/02-15</c:v>
                </c:pt>
                <c:pt idx="1610">
                  <c:v>07/02-15</c:v>
                </c:pt>
                <c:pt idx="1611">
                  <c:v>07/02-15</c:v>
                </c:pt>
                <c:pt idx="1612">
                  <c:v>07/02-15</c:v>
                </c:pt>
                <c:pt idx="1613">
                  <c:v>07/02-15</c:v>
                </c:pt>
                <c:pt idx="1614">
                  <c:v>07/02-15</c:v>
                </c:pt>
                <c:pt idx="1615">
                  <c:v>07/02-15</c:v>
                </c:pt>
                <c:pt idx="1616">
                  <c:v>07/02-15</c:v>
                </c:pt>
                <c:pt idx="1617">
                  <c:v>07/02-15</c:v>
                </c:pt>
                <c:pt idx="1618">
                  <c:v>07/02-15</c:v>
                </c:pt>
                <c:pt idx="1619">
                  <c:v>07/02-15</c:v>
                </c:pt>
                <c:pt idx="1620">
                  <c:v>07/02-16</c:v>
                </c:pt>
                <c:pt idx="1621">
                  <c:v>07/02-16</c:v>
                </c:pt>
                <c:pt idx="1622">
                  <c:v>07/02-16</c:v>
                </c:pt>
                <c:pt idx="1623">
                  <c:v>07/02-16</c:v>
                </c:pt>
                <c:pt idx="1624">
                  <c:v>07/02-16</c:v>
                </c:pt>
                <c:pt idx="1625">
                  <c:v>07/02-16</c:v>
                </c:pt>
                <c:pt idx="1626">
                  <c:v>07/02-16</c:v>
                </c:pt>
                <c:pt idx="1627">
                  <c:v>07/02-16</c:v>
                </c:pt>
                <c:pt idx="1628">
                  <c:v>07/02-16</c:v>
                </c:pt>
                <c:pt idx="1629">
                  <c:v>07/02-16</c:v>
                </c:pt>
                <c:pt idx="1630">
                  <c:v>07/02-16</c:v>
                </c:pt>
                <c:pt idx="1631">
                  <c:v>07/02-16</c:v>
                </c:pt>
                <c:pt idx="1632">
                  <c:v>07/02-17</c:v>
                </c:pt>
                <c:pt idx="1633">
                  <c:v>07/02-17</c:v>
                </c:pt>
                <c:pt idx="1634">
                  <c:v>07/02-17</c:v>
                </c:pt>
                <c:pt idx="1635">
                  <c:v>07/02-17</c:v>
                </c:pt>
                <c:pt idx="1636">
                  <c:v>07/02-17</c:v>
                </c:pt>
                <c:pt idx="1637">
                  <c:v>07/02-17</c:v>
                </c:pt>
                <c:pt idx="1638">
                  <c:v>07/02-17</c:v>
                </c:pt>
                <c:pt idx="1639">
                  <c:v>07/02-17</c:v>
                </c:pt>
                <c:pt idx="1640">
                  <c:v>07/02-17</c:v>
                </c:pt>
                <c:pt idx="1641">
                  <c:v>07/02-17</c:v>
                </c:pt>
                <c:pt idx="1642">
                  <c:v>07/02-17</c:v>
                </c:pt>
                <c:pt idx="1643">
                  <c:v>07/02-17</c:v>
                </c:pt>
                <c:pt idx="1644">
                  <c:v>07/02-18</c:v>
                </c:pt>
                <c:pt idx="1645">
                  <c:v>07/02-18</c:v>
                </c:pt>
                <c:pt idx="1646">
                  <c:v>07/02-18</c:v>
                </c:pt>
                <c:pt idx="1647">
                  <c:v>07/02-18</c:v>
                </c:pt>
                <c:pt idx="1648">
                  <c:v>07/02-18</c:v>
                </c:pt>
                <c:pt idx="1649">
                  <c:v>07/02-18</c:v>
                </c:pt>
                <c:pt idx="1650">
                  <c:v>07/02-18</c:v>
                </c:pt>
                <c:pt idx="1651">
                  <c:v>07/02-18</c:v>
                </c:pt>
                <c:pt idx="1652">
                  <c:v>07/02-18</c:v>
                </c:pt>
                <c:pt idx="1653">
                  <c:v>07/02-18</c:v>
                </c:pt>
                <c:pt idx="1654">
                  <c:v>07/02-18</c:v>
                </c:pt>
                <c:pt idx="1655">
                  <c:v>07/02-18</c:v>
                </c:pt>
                <c:pt idx="1656">
                  <c:v>07/02-19</c:v>
                </c:pt>
                <c:pt idx="1657">
                  <c:v>07/02-19</c:v>
                </c:pt>
                <c:pt idx="1658">
                  <c:v>07/02-19</c:v>
                </c:pt>
                <c:pt idx="1659">
                  <c:v>07/02-19</c:v>
                </c:pt>
                <c:pt idx="1660">
                  <c:v>07/02-19</c:v>
                </c:pt>
                <c:pt idx="1661">
                  <c:v>07/02-19</c:v>
                </c:pt>
                <c:pt idx="1662">
                  <c:v>07/02-19</c:v>
                </c:pt>
                <c:pt idx="1663">
                  <c:v>07/02-19</c:v>
                </c:pt>
                <c:pt idx="1664">
                  <c:v>07/02-19</c:v>
                </c:pt>
                <c:pt idx="1665">
                  <c:v>07/02-19</c:v>
                </c:pt>
                <c:pt idx="1666">
                  <c:v>07/02-19</c:v>
                </c:pt>
                <c:pt idx="1667">
                  <c:v>07/02-19</c:v>
                </c:pt>
                <c:pt idx="1668">
                  <c:v>07/02-20</c:v>
                </c:pt>
                <c:pt idx="1669">
                  <c:v>07/02-20</c:v>
                </c:pt>
                <c:pt idx="1670">
                  <c:v>07/02-20</c:v>
                </c:pt>
                <c:pt idx="1671">
                  <c:v>07/02-20</c:v>
                </c:pt>
                <c:pt idx="1672">
                  <c:v>07/02-20</c:v>
                </c:pt>
                <c:pt idx="1673">
                  <c:v>07/02-20</c:v>
                </c:pt>
                <c:pt idx="1674">
                  <c:v>07/02-20</c:v>
                </c:pt>
                <c:pt idx="1675">
                  <c:v>07/02-20</c:v>
                </c:pt>
                <c:pt idx="1676">
                  <c:v>07/02-20</c:v>
                </c:pt>
                <c:pt idx="1677">
                  <c:v>07/02-20</c:v>
                </c:pt>
                <c:pt idx="1678">
                  <c:v>07/02-20</c:v>
                </c:pt>
                <c:pt idx="1679">
                  <c:v>07/02-20</c:v>
                </c:pt>
                <c:pt idx="1680">
                  <c:v>07/02-21</c:v>
                </c:pt>
                <c:pt idx="1681">
                  <c:v>07/02-21</c:v>
                </c:pt>
                <c:pt idx="1682">
                  <c:v>07/02-21</c:v>
                </c:pt>
                <c:pt idx="1683">
                  <c:v>07/02-21</c:v>
                </c:pt>
                <c:pt idx="1684">
                  <c:v>07/02-21</c:v>
                </c:pt>
                <c:pt idx="1685">
                  <c:v>07/02-21</c:v>
                </c:pt>
                <c:pt idx="1686">
                  <c:v>07/02-21</c:v>
                </c:pt>
                <c:pt idx="1687">
                  <c:v>07/02-21</c:v>
                </c:pt>
                <c:pt idx="1688">
                  <c:v>07/02-21</c:v>
                </c:pt>
                <c:pt idx="1689">
                  <c:v>07/02-21</c:v>
                </c:pt>
                <c:pt idx="1690">
                  <c:v>07/02-21</c:v>
                </c:pt>
                <c:pt idx="1691">
                  <c:v>07/02-21</c:v>
                </c:pt>
                <c:pt idx="1692">
                  <c:v>07/02-22</c:v>
                </c:pt>
                <c:pt idx="1693">
                  <c:v>07/02-22</c:v>
                </c:pt>
                <c:pt idx="1694">
                  <c:v>07/02-22</c:v>
                </c:pt>
                <c:pt idx="1695">
                  <c:v>07/02-22</c:v>
                </c:pt>
                <c:pt idx="1696">
                  <c:v>07/02-22</c:v>
                </c:pt>
                <c:pt idx="1697">
                  <c:v>07/02-22</c:v>
                </c:pt>
                <c:pt idx="1698">
                  <c:v>07/02-22</c:v>
                </c:pt>
                <c:pt idx="1699">
                  <c:v>07/02-22</c:v>
                </c:pt>
                <c:pt idx="1700">
                  <c:v>07/02-22</c:v>
                </c:pt>
                <c:pt idx="1701">
                  <c:v>07/02-22</c:v>
                </c:pt>
                <c:pt idx="1702">
                  <c:v>07/02-22</c:v>
                </c:pt>
                <c:pt idx="1703">
                  <c:v>07/02-22</c:v>
                </c:pt>
                <c:pt idx="1704">
                  <c:v>07/02-23</c:v>
                </c:pt>
                <c:pt idx="1705">
                  <c:v>07/02-23</c:v>
                </c:pt>
                <c:pt idx="1706">
                  <c:v>07/02-23</c:v>
                </c:pt>
                <c:pt idx="1707">
                  <c:v>07/02-23</c:v>
                </c:pt>
                <c:pt idx="1708">
                  <c:v>07/02-23</c:v>
                </c:pt>
                <c:pt idx="1709">
                  <c:v>07/02-23</c:v>
                </c:pt>
                <c:pt idx="1710">
                  <c:v>07/02-23</c:v>
                </c:pt>
                <c:pt idx="1711">
                  <c:v>07/02-23</c:v>
                </c:pt>
                <c:pt idx="1712">
                  <c:v>07/02-23</c:v>
                </c:pt>
                <c:pt idx="1713">
                  <c:v>07/02-23</c:v>
                </c:pt>
                <c:pt idx="1714">
                  <c:v>07/02-23</c:v>
                </c:pt>
                <c:pt idx="1715">
                  <c:v>07/02-23</c:v>
                </c:pt>
                <c:pt idx="1716">
                  <c:v>08/02-00</c:v>
                </c:pt>
                <c:pt idx="1717">
                  <c:v>08/02-00</c:v>
                </c:pt>
                <c:pt idx="1718">
                  <c:v>08/02-00</c:v>
                </c:pt>
                <c:pt idx="1719">
                  <c:v>08/02-00</c:v>
                </c:pt>
                <c:pt idx="1720">
                  <c:v>08/02-00</c:v>
                </c:pt>
                <c:pt idx="1721">
                  <c:v>08/02-00</c:v>
                </c:pt>
                <c:pt idx="1722">
                  <c:v>08/02-00</c:v>
                </c:pt>
                <c:pt idx="1723">
                  <c:v>08/02-00</c:v>
                </c:pt>
                <c:pt idx="1724">
                  <c:v>08/02-00</c:v>
                </c:pt>
                <c:pt idx="1725">
                  <c:v>08/02-00</c:v>
                </c:pt>
                <c:pt idx="1726">
                  <c:v>08/02-00</c:v>
                </c:pt>
                <c:pt idx="1727">
                  <c:v>08/02-00</c:v>
                </c:pt>
                <c:pt idx="1728">
                  <c:v>08/02-01</c:v>
                </c:pt>
                <c:pt idx="1729">
                  <c:v>08/02-01</c:v>
                </c:pt>
                <c:pt idx="1730">
                  <c:v>08/02-01</c:v>
                </c:pt>
                <c:pt idx="1731">
                  <c:v>08/02-01</c:v>
                </c:pt>
                <c:pt idx="1732">
                  <c:v>08/02-01</c:v>
                </c:pt>
                <c:pt idx="1733">
                  <c:v>08/02-01</c:v>
                </c:pt>
                <c:pt idx="1734">
                  <c:v>08/02-01</c:v>
                </c:pt>
                <c:pt idx="1735">
                  <c:v>08/02-01</c:v>
                </c:pt>
                <c:pt idx="1736">
                  <c:v>08/02-01</c:v>
                </c:pt>
                <c:pt idx="1737">
                  <c:v>08/02-01</c:v>
                </c:pt>
                <c:pt idx="1738">
                  <c:v>08/02-01</c:v>
                </c:pt>
                <c:pt idx="1739">
                  <c:v>08/02-01</c:v>
                </c:pt>
                <c:pt idx="1740">
                  <c:v>08/02-02</c:v>
                </c:pt>
                <c:pt idx="1741">
                  <c:v>08/02-02</c:v>
                </c:pt>
                <c:pt idx="1742">
                  <c:v>08/02-02</c:v>
                </c:pt>
                <c:pt idx="1743">
                  <c:v>08/02-02</c:v>
                </c:pt>
                <c:pt idx="1744">
                  <c:v>08/02-02</c:v>
                </c:pt>
                <c:pt idx="1745">
                  <c:v>08/02-02</c:v>
                </c:pt>
                <c:pt idx="1746">
                  <c:v>08/02-02</c:v>
                </c:pt>
                <c:pt idx="1747">
                  <c:v>08/02-02</c:v>
                </c:pt>
                <c:pt idx="1748">
                  <c:v>08/02-02</c:v>
                </c:pt>
                <c:pt idx="1749">
                  <c:v>08/02-02</c:v>
                </c:pt>
                <c:pt idx="1750">
                  <c:v>08/02-02</c:v>
                </c:pt>
                <c:pt idx="1751">
                  <c:v>08/02-02</c:v>
                </c:pt>
                <c:pt idx="1752">
                  <c:v>08/02-03</c:v>
                </c:pt>
                <c:pt idx="1753">
                  <c:v>08/02-03</c:v>
                </c:pt>
                <c:pt idx="1754">
                  <c:v>08/02-03</c:v>
                </c:pt>
                <c:pt idx="1755">
                  <c:v>08/02-03</c:v>
                </c:pt>
                <c:pt idx="1756">
                  <c:v>08/02-03</c:v>
                </c:pt>
                <c:pt idx="1757">
                  <c:v>08/02-03</c:v>
                </c:pt>
                <c:pt idx="1758">
                  <c:v>08/02-03</c:v>
                </c:pt>
                <c:pt idx="1759">
                  <c:v>08/02-03</c:v>
                </c:pt>
                <c:pt idx="1760">
                  <c:v>08/02-03</c:v>
                </c:pt>
                <c:pt idx="1761">
                  <c:v>08/02-03</c:v>
                </c:pt>
                <c:pt idx="1762">
                  <c:v>08/02-03</c:v>
                </c:pt>
                <c:pt idx="1763">
                  <c:v>08/02-03</c:v>
                </c:pt>
                <c:pt idx="1764">
                  <c:v>08/02-04</c:v>
                </c:pt>
                <c:pt idx="1765">
                  <c:v>08/02-04</c:v>
                </c:pt>
                <c:pt idx="1766">
                  <c:v>08/02-04</c:v>
                </c:pt>
                <c:pt idx="1767">
                  <c:v>08/02-04</c:v>
                </c:pt>
                <c:pt idx="1768">
                  <c:v>08/02-04</c:v>
                </c:pt>
                <c:pt idx="1769">
                  <c:v>08/02-04</c:v>
                </c:pt>
                <c:pt idx="1770">
                  <c:v>08/02-04</c:v>
                </c:pt>
                <c:pt idx="1771">
                  <c:v>08/02-04</c:v>
                </c:pt>
                <c:pt idx="1772">
                  <c:v>08/02-04</c:v>
                </c:pt>
                <c:pt idx="1773">
                  <c:v>08/02-04</c:v>
                </c:pt>
                <c:pt idx="1774">
                  <c:v>08/02-04</c:v>
                </c:pt>
                <c:pt idx="1775">
                  <c:v>08/02-04</c:v>
                </c:pt>
                <c:pt idx="1776">
                  <c:v>08/02-05</c:v>
                </c:pt>
                <c:pt idx="1777">
                  <c:v>08/02-05</c:v>
                </c:pt>
                <c:pt idx="1778">
                  <c:v>08/02-05</c:v>
                </c:pt>
                <c:pt idx="1779">
                  <c:v>08/02-05</c:v>
                </c:pt>
                <c:pt idx="1780">
                  <c:v>08/02-05</c:v>
                </c:pt>
                <c:pt idx="1781">
                  <c:v>08/02-05</c:v>
                </c:pt>
                <c:pt idx="1782">
                  <c:v>08/02-05</c:v>
                </c:pt>
                <c:pt idx="1783">
                  <c:v>08/02-05</c:v>
                </c:pt>
                <c:pt idx="1784">
                  <c:v>08/02-05</c:v>
                </c:pt>
                <c:pt idx="1785">
                  <c:v>08/02-05</c:v>
                </c:pt>
                <c:pt idx="1786">
                  <c:v>08/02-05</c:v>
                </c:pt>
                <c:pt idx="1787">
                  <c:v>08/02-05</c:v>
                </c:pt>
                <c:pt idx="1788">
                  <c:v>08/02-06</c:v>
                </c:pt>
                <c:pt idx="1789">
                  <c:v>08/02-06</c:v>
                </c:pt>
                <c:pt idx="1790">
                  <c:v>08/02-06</c:v>
                </c:pt>
                <c:pt idx="1791">
                  <c:v>08/02-06</c:v>
                </c:pt>
                <c:pt idx="1792">
                  <c:v>08/02-06</c:v>
                </c:pt>
                <c:pt idx="1793">
                  <c:v>08/02-06</c:v>
                </c:pt>
                <c:pt idx="1794">
                  <c:v>08/02-06</c:v>
                </c:pt>
                <c:pt idx="1795">
                  <c:v>08/02-06</c:v>
                </c:pt>
                <c:pt idx="1796">
                  <c:v>08/02-06</c:v>
                </c:pt>
                <c:pt idx="1797">
                  <c:v>08/02-06</c:v>
                </c:pt>
                <c:pt idx="1798">
                  <c:v>08/02-06</c:v>
                </c:pt>
                <c:pt idx="1799">
                  <c:v>08/02-06</c:v>
                </c:pt>
                <c:pt idx="1800">
                  <c:v>08/02-07</c:v>
                </c:pt>
                <c:pt idx="1801">
                  <c:v>08/02-07</c:v>
                </c:pt>
                <c:pt idx="1802">
                  <c:v>08/02-07</c:v>
                </c:pt>
                <c:pt idx="1803">
                  <c:v>08/02-07</c:v>
                </c:pt>
                <c:pt idx="1804">
                  <c:v>08/02-07</c:v>
                </c:pt>
                <c:pt idx="1805">
                  <c:v>08/02-07</c:v>
                </c:pt>
                <c:pt idx="1806">
                  <c:v>08/02-07</c:v>
                </c:pt>
                <c:pt idx="1807">
                  <c:v>08/02-07</c:v>
                </c:pt>
                <c:pt idx="1808">
                  <c:v>08/02-07</c:v>
                </c:pt>
                <c:pt idx="1809">
                  <c:v>08/02-07</c:v>
                </c:pt>
                <c:pt idx="1810">
                  <c:v>08/02-07</c:v>
                </c:pt>
                <c:pt idx="1811">
                  <c:v>08/02-07</c:v>
                </c:pt>
                <c:pt idx="1812">
                  <c:v>08/02-08</c:v>
                </c:pt>
                <c:pt idx="1813">
                  <c:v>08/02-08</c:v>
                </c:pt>
                <c:pt idx="1814">
                  <c:v>08/02-08</c:v>
                </c:pt>
                <c:pt idx="1815">
                  <c:v>08/02-08</c:v>
                </c:pt>
                <c:pt idx="1816">
                  <c:v>08/02-08</c:v>
                </c:pt>
                <c:pt idx="1817">
                  <c:v>08/02-08</c:v>
                </c:pt>
                <c:pt idx="1818">
                  <c:v>08/02-08</c:v>
                </c:pt>
                <c:pt idx="1819">
                  <c:v>08/02-08</c:v>
                </c:pt>
                <c:pt idx="1820">
                  <c:v>08/02-08</c:v>
                </c:pt>
                <c:pt idx="1821">
                  <c:v>08/02-08</c:v>
                </c:pt>
                <c:pt idx="1822">
                  <c:v>08/02-08</c:v>
                </c:pt>
                <c:pt idx="1823">
                  <c:v>08/02-08</c:v>
                </c:pt>
                <c:pt idx="1824">
                  <c:v>08/02-09</c:v>
                </c:pt>
                <c:pt idx="1825">
                  <c:v>08/02-09</c:v>
                </c:pt>
                <c:pt idx="1826">
                  <c:v>08/02-09</c:v>
                </c:pt>
                <c:pt idx="1827">
                  <c:v>08/02-09</c:v>
                </c:pt>
                <c:pt idx="1828">
                  <c:v>08/02-09</c:v>
                </c:pt>
                <c:pt idx="1829">
                  <c:v>08/02-09</c:v>
                </c:pt>
                <c:pt idx="1830">
                  <c:v>08/02-09</c:v>
                </c:pt>
                <c:pt idx="1831">
                  <c:v>08/02-09</c:v>
                </c:pt>
                <c:pt idx="1832">
                  <c:v>08/02-09</c:v>
                </c:pt>
                <c:pt idx="1833">
                  <c:v>08/02-09</c:v>
                </c:pt>
                <c:pt idx="1834">
                  <c:v>08/02-09</c:v>
                </c:pt>
                <c:pt idx="1835">
                  <c:v>08/02-09</c:v>
                </c:pt>
                <c:pt idx="1836">
                  <c:v>08/02-10</c:v>
                </c:pt>
                <c:pt idx="1837">
                  <c:v>08/02-10</c:v>
                </c:pt>
                <c:pt idx="1838">
                  <c:v>08/02-10</c:v>
                </c:pt>
                <c:pt idx="1839">
                  <c:v>08/02-10</c:v>
                </c:pt>
                <c:pt idx="1840">
                  <c:v>08/02-10</c:v>
                </c:pt>
                <c:pt idx="1841">
                  <c:v>08/02-10</c:v>
                </c:pt>
                <c:pt idx="1842">
                  <c:v>08/02-10</c:v>
                </c:pt>
                <c:pt idx="1843">
                  <c:v>08/02-10</c:v>
                </c:pt>
                <c:pt idx="1844">
                  <c:v>08/02-10</c:v>
                </c:pt>
                <c:pt idx="1845">
                  <c:v>08/02-10</c:v>
                </c:pt>
                <c:pt idx="1846">
                  <c:v>08/02-10</c:v>
                </c:pt>
                <c:pt idx="1847">
                  <c:v>08/02-10</c:v>
                </c:pt>
                <c:pt idx="1848">
                  <c:v>08/02-11</c:v>
                </c:pt>
                <c:pt idx="1849">
                  <c:v>08/02-11</c:v>
                </c:pt>
                <c:pt idx="1850">
                  <c:v>08/02-11</c:v>
                </c:pt>
                <c:pt idx="1851">
                  <c:v>08/02-11</c:v>
                </c:pt>
                <c:pt idx="1852">
                  <c:v>08/02-11</c:v>
                </c:pt>
                <c:pt idx="1853">
                  <c:v>08/02-11</c:v>
                </c:pt>
                <c:pt idx="1854">
                  <c:v>08/02-11</c:v>
                </c:pt>
                <c:pt idx="1855">
                  <c:v>08/02-11</c:v>
                </c:pt>
                <c:pt idx="1856">
                  <c:v>08/02-11</c:v>
                </c:pt>
                <c:pt idx="1857">
                  <c:v>08/02-11</c:v>
                </c:pt>
                <c:pt idx="1858">
                  <c:v>08/02-11</c:v>
                </c:pt>
                <c:pt idx="1859">
                  <c:v>08/02-11</c:v>
                </c:pt>
                <c:pt idx="1860">
                  <c:v>08/02-12</c:v>
                </c:pt>
                <c:pt idx="1861">
                  <c:v>08/02-12</c:v>
                </c:pt>
                <c:pt idx="1862">
                  <c:v>08/02-12</c:v>
                </c:pt>
                <c:pt idx="1863">
                  <c:v>08/02-12</c:v>
                </c:pt>
                <c:pt idx="1864">
                  <c:v>08/02-12</c:v>
                </c:pt>
                <c:pt idx="1865">
                  <c:v>08/02-12</c:v>
                </c:pt>
                <c:pt idx="1866">
                  <c:v>08/02-12</c:v>
                </c:pt>
                <c:pt idx="1867">
                  <c:v>08/02-12</c:v>
                </c:pt>
                <c:pt idx="1868">
                  <c:v>08/02-12</c:v>
                </c:pt>
                <c:pt idx="1869">
                  <c:v>08/02-12</c:v>
                </c:pt>
                <c:pt idx="1870">
                  <c:v>08/02-12</c:v>
                </c:pt>
                <c:pt idx="1871">
                  <c:v>08/02-12</c:v>
                </c:pt>
                <c:pt idx="1872">
                  <c:v>08/02-13</c:v>
                </c:pt>
                <c:pt idx="1873">
                  <c:v>08/02-13</c:v>
                </c:pt>
                <c:pt idx="1874">
                  <c:v>08/02-13</c:v>
                </c:pt>
                <c:pt idx="1875">
                  <c:v>08/02-13</c:v>
                </c:pt>
                <c:pt idx="1876">
                  <c:v>08/02-13</c:v>
                </c:pt>
                <c:pt idx="1877">
                  <c:v>08/02-13</c:v>
                </c:pt>
                <c:pt idx="1878">
                  <c:v>08/02-13</c:v>
                </c:pt>
                <c:pt idx="1879">
                  <c:v>08/02-13</c:v>
                </c:pt>
                <c:pt idx="1880">
                  <c:v>08/02-13</c:v>
                </c:pt>
                <c:pt idx="1881">
                  <c:v>08/02-13</c:v>
                </c:pt>
                <c:pt idx="1882">
                  <c:v>08/02-13</c:v>
                </c:pt>
                <c:pt idx="1883">
                  <c:v>08/02-13</c:v>
                </c:pt>
                <c:pt idx="1884">
                  <c:v>08/02-14</c:v>
                </c:pt>
                <c:pt idx="1885">
                  <c:v>08/02-14</c:v>
                </c:pt>
                <c:pt idx="1886">
                  <c:v>08/02-14</c:v>
                </c:pt>
                <c:pt idx="1887">
                  <c:v>08/02-14</c:v>
                </c:pt>
                <c:pt idx="1888">
                  <c:v>08/02-14</c:v>
                </c:pt>
                <c:pt idx="1889">
                  <c:v>08/02-14</c:v>
                </c:pt>
                <c:pt idx="1890">
                  <c:v>08/02-14</c:v>
                </c:pt>
                <c:pt idx="1891">
                  <c:v>08/02-14</c:v>
                </c:pt>
                <c:pt idx="1892">
                  <c:v>08/02-14</c:v>
                </c:pt>
                <c:pt idx="1893">
                  <c:v>08/02-14</c:v>
                </c:pt>
                <c:pt idx="1894">
                  <c:v>08/02-14</c:v>
                </c:pt>
                <c:pt idx="1895">
                  <c:v>08/02-14</c:v>
                </c:pt>
                <c:pt idx="1896">
                  <c:v>08/02-15</c:v>
                </c:pt>
                <c:pt idx="1897">
                  <c:v>08/02-15</c:v>
                </c:pt>
                <c:pt idx="1898">
                  <c:v>08/02-15</c:v>
                </c:pt>
                <c:pt idx="1899">
                  <c:v>08/02-15</c:v>
                </c:pt>
                <c:pt idx="1900">
                  <c:v>08/02-15</c:v>
                </c:pt>
                <c:pt idx="1901">
                  <c:v>08/02-15</c:v>
                </c:pt>
                <c:pt idx="1902">
                  <c:v>08/02-15</c:v>
                </c:pt>
                <c:pt idx="1903">
                  <c:v>08/02-15</c:v>
                </c:pt>
                <c:pt idx="1904">
                  <c:v>08/02-15</c:v>
                </c:pt>
                <c:pt idx="1905">
                  <c:v>08/02-15</c:v>
                </c:pt>
                <c:pt idx="1906">
                  <c:v>08/02-15</c:v>
                </c:pt>
                <c:pt idx="1907">
                  <c:v>08/02-15</c:v>
                </c:pt>
                <c:pt idx="1908">
                  <c:v>08/02-16</c:v>
                </c:pt>
                <c:pt idx="1909">
                  <c:v>08/02-16</c:v>
                </c:pt>
                <c:pt idx="1910">
                  <c:v>08/02-16</c:v>
                </c:pt>
                <c:pt idx="1911">
                  <c:v>08/02-16</c:v>
                </c:pt>
                <c:pt idx="1912">
                  <c:v>08/02-16</c:v>
                </c:pt>
                <c:pt idx="1913">
                  <c:v>08/02-16</c:v>
                </c:pt>
                <c:pt idx="1914">
                  <c:v>08/02-16</c:v>
                </c:pt>
                <c:pt idx="1915">
                  <c:v>08/02-16</c:v>
                </c:pt>
                <c:pt idx="1916">
                  <c:v>08/02-16</c:v>
                </c:pt>
                <c:pt idx="1917">
                  <c:v>08/02-16</c:v>
                </c:pt>
                <c:pt idx="1918">
                  <c:v>08/02-16</c:v>
                </c:pt>
                <c:pt idx="1919">
                  <c:v>08/02-16</c:v>
                </c:pt>
                <c:pt idx="1920">
                  <c:v>08/02-17</c:v>
                </c:pt>
                <c:pt idx="1921">
                  <c:v>08/02-17</c:v>
                </c:pt>
                <c:pt idx="1922">
                  <c:v>08/02-17</c:v>
                </c:pt>
                <c:pt idx="1923">
                  <c:v>08/02-17</c:v>
                </c:pt>
                <c:pt idx="1924">
                  <c:v>08/02-17</c:v>
                </c:pt>
                <c:pt idx="1925">
                  <c:v>08/02-17</c:v>
                </c:pt>
                <c:pt idx="1926">
                  <c:v>08/02-17</c:v>
                </c:pt>
                <c:pt idx="1927">
                  <c:v>08/02-17</c:v>
                </c:pt>
                <c:pt idx="1928">
                  <c:v>08/02-17</c:v>
                </c:pt>
                <c:pt idx="1929">
                  <c:v>08/02-17</c:v>
                </c:pt>
                <c:pt idx="1930">
                  <c:v>08/02-17</c:v>
                </c:pt>
                <c:pt idx="1931">
                  <c:v>08/02-17</c:v>
                </c:pt>
                <c:pt idx="1932">
                  <c:v>08/02-18</c:v>
                </c:pt>
                <c:pt idx="1933">
                  <c:v>08/02-18</c:v>
                </c:pt>
                <c:pt idx="1934">
                  <c:v>08/02-18</c:v>
                </c:pt>
                <c:pt idx="1935">
                  <c:v>08/02-18</c:v>
                </c:pt>
                <c:pt idx="1936">
                  <c:v>08/02-18</c:v>
                </c:pt>
                <c:pt idx="1937">
                  <c:v>08/02-18</c:v>
                </c:pt>
                <c:pt idx="1938">
                  <c:v>08/02-18</c:v>
                </c:pt>
                <c:pt idx="1939">
                  <c:v>08/02-18</c:v>
                </c:pt>
                <c:pt idx="1940">
                  <c:v>08/02-18</c:v>
                </c:pt>
                <c:pt idx="1941">
                  <c:v>08/02-18</c:v>
                </c:pt>
                <c:pt idx="1942">
                  <c:v>08/02-18</c:v>
                </c:pt>
                <c:pt idx="1943">
                  <c:v>08/02-18</c:v>
                </c:pt>
                <c:pt idx="1944">
                  <c:v>08/02-19</c:v>
                </c:pt>
                <c:pt idx="1945">
                  <c:v>08/02-19</c:v>
                </c:pt>
                <c:pt idx="1946">
                  <c:v>08/02-19</c:v>
                </c:pt>
                <c:pt idx="1947">
                  <c:v>08/02-19</c:v>
                </c:pt>
                <c:pt idx="1948">
                  <c:v>08/02-19</c:v>
                </c:pt>
                <c:pt idx="1949">
                  <c:v>08/02-19</c:v>
                </c:pt>
                <c:pt idx="1950">
                  <c:v>08/02-19</c:v>
                </c:pt>
                <c:pt idx="1951">
                  <c:v>08/02-19</c:v>
                </c:pt>
                <c:pt idx="1952">
                  <c:v>08/02-19</c:v>
                </c:pt>
                <c:pt idx="1953">
                  <c:v>08/02-19</c:v>
                </c:pt>
                <c:pt idx="1954">
                  <c:v>08/02-19</c:v>
                </c:pt>
                <c:pt idx="1955">
                  <c:v>08/02-19</c:v>
                </c:pt>
                <c:pt idx="1956">
                  <c:v>08/02-20</c:v>
                </c:pt>
                <c:pt idx="1957">
                  <c:v>08/02-20</c:v>
                </c:pt>
                <c:pt idx="1958">
                  <c:v>08/02-20</c:v>
                </c:pt>
                <c:pt idx="1959">
                  <c:v>08/02-20</c:v>
                </c:pt>
                <c:pt idx="1960">
                  <c:v>08/02-20</c:v>
                </c:pt>
                <c:pt idx="1961">
                  <c:v>08/02-20</c:v>
                </c:pt>
                <c:pt idx="1962">
                  <c:v>08/02-20</c:v>
                </c:pt>
                <c:pt idx="1963">
                  <c:v>08/02-20</c:v>
                </c:pt>
                <c:pt idx="1964">
                  <c:v>08/02-20</c:v>
                </c:pt>
                <c:pt idx="1965">
                  <c:v>08/02-20</c:v>
                </c:pt>
                <c:pt idx="1966">
                  <c:v>08/02-20</c:v>
                </c:pt>
                <c:pt idx="1967">
                  <c:v>08/02-20</c:v>
                </c:pt>
                <c:pt idx="1968">
                  <c:v>08/02-21</c:v>
                </c:pt>
                <c:pt idx="1969">
                  <c:v>08/02-21</c:v>
                </c:pt>
                <c:pt idx="1970">
                  <c:v>08/02-21</c:v>
                </c:pt>
                <c:pt idx="1971">
                  <c:v>08/02-21</c:v>
                </c:pt>
                <c:pt idx="1972">
                  <c:v>08/02-21</c:v>
                </c:pt>
                <c:pt idx="1973">
                  <c:v>08/02-21</c:v>
                </c:pt>
                <c:pt idx="1974">
                  <c:v>08/02-21</c:v>
                </c:pt>
                <c:pt idx="1975">
                  <c:v>08/02-21</c:v>
                </c:pt>
                <c:pt idx="1976">
                  <c:v>08/02-21</c:v>
                </c:pt>
                <c:pt idx="1977">
                  <c:v>08/02-21</c:v>
                </c:pt>
                <c:pt idx="1978">
                  <c:v>08/02-21</c:v>
                </c:pt>
                <c:pt idx="1979">
                  <c:v>08/02-21</c:v>
                </c:pt>
                <c:pt idx="1980">
                  <c:v>08/02-22</c:v>
                </c:pt>
                <c:pt idx="1981">
                  <c:v>08/02-22</c:v>
                </c:pt>
                <c:pt idx="1982">
                  <c:v>08/02-22</c:v>
                </c:pt>
                <c:pt idx="1983">
                  <c:v>08/02-22</c:v>
                </c:pt>
                <c:pt idx="1984">
                  <c:v>08/02-22</c:v>
                </c:pt>
                <c:pt idx="1985">
                  <c:v>08/02-22</c:v>
                </c:pt>
                <c:pt idx="1986">
                  <c:v>08/02-22</c:v>
                </c:pt>
                <c:pt idx="1987">
                  <c:v>08/02-22</c:v>
                </c:pt>
                <c:pt idx="1988">
                  <c:v>08/02-22</c:v>
                </c:pt>
                <c:pt idx="1989">
                  <c:v>08/02-22</c:v>
                </c:pt>
                <c:pt idx="1990">
                  <c:v>08/02-22</c:v>
                </c:pt>
                <c:pt idx="1991">
                  <c:v>08/02-22</c:v>
                </c:pt>
                <c:pt idx="1992">
                  <c:v>08/02-23</c:v>
                </c:pt>
                <c:pt idx="1993">
                  <c:v>08/02-23</c:v>
                </c:pt>
                <c:pt idx="1994">
                  <c:v>08/02-23</c:v>
                </c:pt>
                <c:pt idx="1995">
                  <c:v>08/02-23</c:v>
                </c:pt>
                <c:pt idx="1996">
                  <c:v>08/02-23</c:v>
                </c:pt>
                <c:pt idx="1997">
                  <c:v>08/02-23</c:v>
                </c:pt>
                <c:pt idx="1998">
                  <c:v>08/02-23</c:v>
                </c:pt>
                <c:pt idx="1999">
                  <c:v>08/02-23</c:v>
                </c:pt>
                <c:pt idx="2000">
                  <c:v>08/02-23</c:v>
                </c:pt>
                <c:pt idx="2001">
                  <c:v>08/02-23</c:v>
                </c:pt>
                <c:pt idx="2002">
                  <c:v>08/02-23</c:v>
                </c:pt>
                <c:pt idx="2003">
                  <c:v>08/02-23</c:v>
                </c:pt>
                <c:pt idx="2004">
                  <c:v>10/02-11</c:v>
                </c:pt>
                <c:pt idx="2005">
                  <c:v>10/02-11</c:v>
                </c:pt>
                <c:pt idx="2006">
                  <c:v>10/02-11</c:v>
                </c:pt>
                <c:pt idx="2007">
                  <c:v>10/02-11</c:v>
                </c:pt>
                <c:pt idx="2008">
                  <c:v>10/02-11</c:v>
                </c:pt>
                <c:pt idx="2009">
                  <c:v>10/02-11</c:v>
                </c:pt>
                <c:pt idx="2010">
                  <c:v>10/02-11</c:v>
                </c:pt>
                <c:pt idx="2011">
                  <c:v>10/02-11</c:v>
                </c:pt>
                <c:pt idx="2012">
                  <c:v>10/02-11</c:v>
                </c:pt>
                <c:pt idx="2013">
                  <c:v>10/02-11</c:v>
                </c:pt>
                <c:pt idx="2014">
                  <c:v>10/02-11</c:v>
                </c:pt>
                <c:pt idx="2015">
                  <c:v>10/02-11</c:v>
                </c:pt>
                <c:pt idx="2016">
                  <c:v>10/02-12</c:v>
                </c:pt>
                <c:pt idx="2017">
                  <c:v>10/02-12</c:v>
                </c:pt>
                <c:pt idx="2018">
                  <c:v>10/02-12</c:v>
                </c:pt>
                <c:pt idx="2019">
                  <c:v>10/02-12</c:v>
                </c:pt>
                <c:pt idx="2020">
                  <c:v>10/02-12</c:v>
                </c:pt>
                <c:pt idx="2021">
                  <c:v>10/02-12</c:v>
                </c:pt>
                <c:pt idx="2022">
                  <c:v>10/02-12</c:v>
                </c:pt>
                <c:pt idx="2023">
                  <c:v>10/02-12</c:v>
                </c:pt>
                <c:pt idx="2024">
                  <c:v>10/02-12</c:v>
                </c:pt>
                <c:pt idx="2025">
                  <c:v>10/02-12</c:v>
                </c:pt>
                <c:pt idx="2026">
                  <c:v>10/02-12</c:v>
                </c:pt>
                <c:pt idx="2027">
                  <c:v>10/02-12</c:v>
                </c:pt>
                <c:pt idx="2028">
                  <c:v>10/02-13</c:v>
                </c:pt>
                <c:pt idx="2029">
                  <c:v>10/02-13</c:v>
                </c:pt>
                <c:pt idx="2030">
                  <c:v>10/02-13</c:v>
                </c:pt>
                <c:pt idx="2031">
                  <c:v>10/02-13</c:v>
                </c:pt>
                <c:pt idx="2032">
                  <c:v>10/02-13</c:v>
                </c:pt>
                <c:pt idx="2033">
                  <c:v>10/02-13</c:v>
                </c:pt>
                <c:pt idx="2034">
                  <c:v>10/02-13</c:v>
                </c:pt>
                <c:pt idx="2035">
                  <c:v>10/02-13</c:v>
                </c:pt>
                <c:pt idx="2036">
                  <c:v>10/02-13</c:v>
                </c:pt>
                <c:pt idx="2037">
                  <c:v>10/02-13</c:v>
                </c:pt>
                <c:pt idx="2038">
                  <c:v>10/02-13</c:v>
                </c:pt>
                <c:pt idx="2039">
                  <c:v>10/02-13</c:v>
                </c:pt>
                <c:pt idx="2040">
                  <c:v>10/02-14</c:v>
                </c:pt>
                <c:pt idx="2041">
                  <c:v>10/02-14</c:v>
                </c:pt>
                <c:pt idx="2042">
                  <c:v>10/02-14</c:v>
                </c:pt>
                <c:pt idx="2043">
                  <c:v>10/02-14</c:v>
                </c:pt>
                <c:pt idx="2044">
                  <c:v>10/02-14</c:v>
                </c:pt>
                <c:pt idx="2045">
                  <c:v>10/02-14</c:v>
                </c:pt>
                <c:pt idx="2046">
                  <c:v>10/02-14</c:v>
                </c:pt>
                <c:pt idx="2047">
                  <c:v>10/02-14</c:v>
                </c:pt>
                <c:pt idx="2048">
                  <c:v>10/02-14</c:v>
                </c:pt>
                <c:pt idx="2049">
                  <c:v>10/02-14</c:v>
                </c:pt>
                <c:pt idx="2050">
                  <c:v>10/02-14</c:v>
                </c:pt>
                <c:pt idx="2051">
                  <c:v>10/02-14</c:v>
                </c:pt>
                <c:pt idx="2052">
                  <c:v>10/02-15</c:v>
                </c:pt>
                <c:pt idx="2053">
                  <c:v>10/02-15</c:v>
                </c:pt>
                <c:pt idx="2054">
                  <c:v>10/02-15</c:v>
                </c:pt>
                <c:pt idx="2055">
                  <c:v>10/02-15</c:v>
                </c:pt>
                <c:pt idx="2056">
                  <c:v>10/02-15</c:v>
                </c:pt>
                <c:pt idx="2057">
                  <c:v>10/02-15</c:v>
                </c:pt>
                <c:pt idx="2058">
                  <c:v>10/02-15</c:v>
                </c:pt>
                <c:pt idx="2059">
                  <c:v>10/02-15</c:v>
                </c:pt>
                <c:pt idx="2060">
                  <c:v>10/02-15</c:v>
                </c:pt>
                <c:pt idx="2061">
                  <c:v>10/02-15</c:v>
                </c:pt>
                <c:pt idx="2062">
                  <c:v>10/02-15</c:v>
                </c:pt>
                <c:pt idx="2063">
                  <c:v>10/02-15</c:v>
                </c:pt>
                <c:pt idx="2064">
                  <c:v>10/02-16</c:v>
                </c:pt>
                <c:pt idx="2065">
                  <c:v>10/02-16</c:v>
                </c:pt>
                <c:pt idx="2066">
                  <c:v>10/02-16</c:v>
                </c:pt>
                <c:pt idx="2067">
                  <c:v>10/02-16</c:v>
                </c:pt>
                <c:pt idx="2068">
                  <c:v>10/02-16</c:v>
                </c:pt>
                <c:pt idx="2069">
                  <c:v>10/02-16</c:v>
                </c:pt>
                <c:pt idx="2070">
                  <c:v>10/02-16</c:v>
                </c:pt>
                <c:pt idx="2071">
                  <c:v>10/02-16</c:v>
                </c:pt>
                <c:pt idx="2072">
                  <c:v>10/02-16</c:v>
                </c:pt>
                <c:pt idx="2073">
                  <c:v>10/02-16</c:v>
                </c:pt>
                <c:pt idx="2074">
                  <c:v>10/02-16</c:v>
                </c:pt>
                <c:pt idx="2075">
                  <c:v>10/02-16</c:v>
                </c:pt>
                <c:pt idx="2076">
                  <c:v>10/02-17</c:v>
                </c:pt>
                <c:pt idx="2077">
                  <c:v>10/02-17</c:v>
                </c:pt>
                <c:pt idx="2078">
                  <c:v>10/02-17</c:v>
                </c:pt>
                <c:pt idx="2079">
                  <c:v>10/02-17</c:v>
                </c:pt>
                <c:pt idx="2080">
                  <c:v>10/02-17</c:v>
                </c:pt>
                <c:pt idx="2081">
                  <c:v>10/02-17</c:v>
                </c:pt>
                <c:pt idx="2082">
                  <c:v>10/02-17</c:v>
                </c:pt>
                <c:pt idx="2083">
                  <c:v>10/02-17</c:v>
                </c:pt>
                <c:pt idx="2084">
                  <c:v>10/02-17</c:v>
                </c:pt>
                <c:pt idx="2085">
                  <c:v>10/02-17</c:v>
                </c:pt>
                <c:pt idx="2086">
                  <c:v>10/02-17</c:v>
                </c:pt>
                <c:pt idx="2087">
                  <c:v>10/02-17</c:v>
                </c:pt>
                <c:pt idx="2088">
                  <c:v>10/02-18</c:v>
                </c:pt>
                <c:pt idx="2089">
                  <c:v>10/02-18</c:v>
                </c:pt>
                <c:pt idx="2090">
                  <c:v>10/02-18</c:v>
                </c:pt>
                <c:pt idx="2091">
                  <c:v>10/02-18</c:v>
                </c:pt>
                <c:pt idx="2092">
                  <c:v>10/02-18</c:v>
                </c:pt>
                <c:pt idx="2093">
                  <c:v>10/02-18</c:v>
                </c:pt>
                <c:pt idx="2094">
                  <c:v>10/02-18</c:v>
                </c:pt>
                <c:pt idx="2095">
                  <c:v>10/02-18</c:v>
                </c:pt>
                <c:pt idx="2096">
                  <c:v>10/02-18</c:v>
                </c:pt>
                <c:pt idx="2097">
                  <c:v>10/02-18</c:v>
                </c:pt>
                <c:pt idx="2098">
                  <c:v>10/02-18</c:v>
                </c:pt>
                <c:pt idx="2099">
                  <c:v>10/02-18</c:v>
                </c:pt>
                <c:pt idx="2100">
                  <c:v>10/02-19</c:v>
                </c:pt>
                <c:pt idx="2101">
                  <c:v>10/02-19</c:v>
                </c:pt>
                <c:pt idx="2102">
                  <c:v>10/02-19</c:v>
                </c:pt>
                <c:pt idx="2103">
                  <c:v>10/02-19</c:v>
                </c:pt>
                <c:pt idx="2104">
                  <c:v>10/02-19</c:v>
                </c:pt>
                <c:pt idx="2105">
                  <c:v>10/02-19</c:v>
                </c:pt>
                <c:pt idx="2106">
                  <c:v>10/02-19</c:v>
                </c:pt>
                <c:pt idx="2107">
                  <c:v>10/02-19</c:v>
                </c:pt>
                <c:pt idx="2108">
                  <c:v>10/02-19</c:v>
                </c:pt>
                <c:pt idx="2109">
                  <c:v>10/02-19</c:v>
                </c:pt>
                <c:pt idx="2110">
                  <c:v>10/02-19</c:v>
                </c:pt>
                <c:pt idx="2111">
                  <c:v>10/02-19</c:v>
                </c:pt>
                <c:pt idx="2112">
                  <c:v>10/02-20</c:v>
                </c:pt>
                <c:pt idx="2113">
                  <c:v>10/02-20</c:v>
                </c:pt>
                <c:pt idx="2114">
                  <c:v>10/02-20</c:v>
                </c:pt>
                <c:pt idx="2115">
                  <c:v>10/02-20</c:v>
                </c:pt>
                <c:pt idx="2116">
                  <c:v>10/02-20</c:v>
                </c:pt>
                <c:pt idx="2117">
                  <c:v>10/02-20</c:v>
                </c:pt>
                <c:pt idx="2118">
                  <c:v>10/02-20</c:v>
                </c:pt>
                <c:pt idx="2119">
                  <c:v>10/02-20</c:v>
                </c:pt>
                <c:pt idx="2120">
                  <c:v>10/02-20</c:v>
                </c:pt>
                <c:pt idx="2121">
                  <c:v>10/02-20</c:v>
                </c:pt>
                <c:pt idx="2122">
                  <c:v>10/02-20</c:v>
                </c:pt>
                <c:pt idx="2123">
                  <c:v>10/02-20</c:v>
                </c:pt>
                <c:pt idx="2124">
                  <c:v>10/02-21</c:v>
                </c:pt>
                <c:pt idx="2125">
                  <c:v>10/02-21</c:v>
                </c:pt>
                <c:pt idx="2126">
                  <c:v>10/02-21</c:v>
                </c:pt>
                <c:pt idx="2127">
                  <c:v>10/02-21</c:v>
                </c:pt>
                <c:pt idx="2128">
                  <c:v>10/02-21</c:v>
                </c:pt>
                <c:pt idx="2129">
                  <c:v>10/02-21</c:v>
                </c:pt>
                <c:pt idx="2130">
                  <c:v>10/02-21</c:v>
                </c:pt>
                <c:pt idx="2131">
                  <c:v>10/02-21</c:v>
                </c:pt>
                <c:pt idx="2132">
                  <c:v>10/02-21</c:v>
                </c:pt>
                <c:pt idx="2133">
                  <c:v>10/02-21</c:v>
                </c:pt>
                <c:pt idx="2134">
                  <c:v>10/02-21</c:v>
                </c:pt>
                <c:pt idx="2135">
                  <c:v>10/02-21</c:v>
                </c:pt>
                <c:pt idx="2136">
                  <c:v>10/02-22</c:v>
                </c:pt>
                <c:pt idx="2137">
                  <c:v>10/02-22</c:v>
                </c:pt>
                <c:pt idx="2138">
                  <c:v>10/02-22</c:v>
                </c:pt>
                <c:pt idx="2139">
                  <c:v>10/02-22</c:v>
                </c:pt>
                <c:pt idx="2140">
                  <c:v>10/02-22</c:v>
                </c:pt>
                <c:pt idx="2141">
                  <c:v>10/02-22</c:v>
                </c:pt>
                <c:pt idx="2142">
                  <c:v>10/02-22</c:v>
                </c:pt>
                <c:pt idx="2143">
                  <c:v>10/02-22</c:v>
                </c:pt>
                <c:pt idx="2144">
                  <c:v>10/02-22</c:v>
                </c:pt>
                <c:pt idx="2145">
                  <c:v>10/02-22</c:v>
                </c:pt>
                <c:pt idx="2146">
                  <c:v>10/02-22</c:v>
                </c:pt>
                <c:pt idx="2147">
                  <c:v>10/02-22</c:v>
                </c:pt>
                <c:pt idx="2148">
                  <c:v>10/02-23</c:v>
                </c:pt>
                <c:pt idx="2149">
                  <c:v>10/02-23</c:v>
                </c:pt>
                <c:pt idx="2150">
                  <c:v>10/02-23</c:v>
                </c:pt>
                <c:pt idx="2151">
                  <c:v>10/02-23</c:v>
                </c:pt>
                <c:pt idx="2152">
                  <c:v>10/02-23</c:v>
                </c:pt>
                <c:pt idx="2153">
                  <c:v>10/02-23</c:v>
                </c:pt>
                <c:pt idx="2154">
                  <c:v>10/02-23</c:v>
                </c:pt>
                <c:pt idx="2155">
                  <c:v>10/02-23</c:v>
                </c:pt>
                <c:pt idx="2156">
                  <c:v>10/02-23</c:v>
                </c:pt>
                <c:pt idx="2157">
                  <c:v>10/02-23</c:v>
                </c:pt>
                <c:pt idx="2158">
                  <c:v>10/02-23</c:v>
                </c:pt>
                <c:pt idx="2159">
                  <c:v>10/02-23</c:v>
                </c:pt>
                <c:pt idx="2160">
                  <c:v>11/02-00</c:v>
                </c:pt>
                <c:pt idx="2161">
                  <c:v>11/02-00</c:v>
                </c:pt>
                <c:pt idx="2162">
                  <c:v>11/02-00</c:v>
                </c:pt>
                <c:pt idx="2163">
                  <c:v>11/02-00</c:v>
                </c:pt>
                <c:pt idx="2164">
                  <c:v>11/02-00</c:v>
                </c:pt>
                <c:pt idx="2165">
                  <c:v>11/02-00</c:v>
                </c:pt>
                <c:pt idx="2166">
                  <c:v>11/02-00</c:v>
                </c:pt>
                <c:pt idx="2167">
                  <c:v>11/02-00</c:v>
                </c:pt>
                <c:pt idx="2168">
                  <c:v>11/02-00</c:v>
                </c:pt>
                <c:pt idx="2169">
                  <c:v>11/02-00</c:v>
                </c:pt>
                <c:pt idx="2170">
                  <c:v>11/02-00</c:v>
                </c:pt>
                <c:pt idx="2171">
                  <c:v>11/02-00</c:v>
                </c:pt>
                <c:pt idx="2172">
                  <c:v>11/02-01</c:v>
                </c:pt>
                <c:pt idx="2173">
                  <c:v>11/02-01</c:v>
                </c:pt>
                <c:pt idx="2174">
                  <c:v>11/02-01</c:v>
                </c:pt>
                <c:pt idx="2175">
                  <c:v>11/02-01</c:v>
                </c:pt>
                <c:pt idx="2176">
                  <c:v>11/02-01</c:v>
                </c:pt>
                <c:pt idx="2177">
                  <c:v>11/02-01</c:v>
                </c:pt>
                <c:pt idx="2178">
                  <c:v>11/02-01</c:v>
                </c:pt>
                <c:pt idx="2179">
                  <c:v>11/02-01</c:v>
                </c:pt>
                <c:pt idx="2180">
                  <c:v>11/02-01</c:v>
                </c:pt>
                <c:pt idx="2181">
                  <c:v>11/02-01</c:v>
                </c:pt>
                <c:pt idx="2182">
                  <c:v>11/02-01</c:v>
                </c:pt>
                <c:pt idx="2183">
                  <c:v>11/02-01</c:v>
                </c:pt>
                <c:pt idx="2184">
                  <c:v>11/02-02</c:v>
                </c:pt>
                <c:pt idx="2185">
                  <c:v>11/02-02</c:v>
                </c:pt>
                <c:pt idx="2186">
                  <c:v>11/02-02</c:v>
                </c:pt>
                <c:pt idx="2187">
                  <c:v>11/02-02</c:v>
                </c:pt>
                <c:pt idx="2188">
                  <c:v>11/02-02</c:v>
                </c:pt>
                <c:pt idx="2189">
                  <c:v>11/02-02</c:v>
                </c:pt>
                <c:pt idx="2190">
                  <c:v>11/02-02</c:v>
                </c:pt>
                <c:pt idx="2191">
                  <c:v>11/02-02</c:v>
                </c:pt>
                <c:pt idx="2192">
                  <c:v>11/02-02</c:v>
                </c:pt>
                <c:pt idx="2193">
                  <c:v>11/02-02</c:v>
                </c:pt>
                <c:pt idx="2194">
                  <c:v>11/02-02</c:v>
                </c:pt>
                <c:pt idx="2195">
                  <c:v>11/02-02</c:v>
                </c:pt>
                <c:pt idx="2196">
                  <c:v>11/02-03</c:v>
                </c:pt>
                <c:pt idx="2197">
                  <c:v>11/02-03</c:v>
                </c:pt>
                <c:pt idx="2198">
                  <c:v>11/02-03</c:v>
                </c:pt>
                <c:pt idx="2199">
                  <c:v>11/02-03</c:v>
                </c:pt>
                <c:pt idx="2200">
                  <c:v>11/02-03</c:v>
                </c:pt>
                <c:pt idx="2201">
                  <c:v>11/02-03</c:v>
                </c:pt>
                <c:pt idx="2202">
                  <c:v>11/02-03</c:v>
                </c:pt>
                <c:pt idx="2203">
                  <c:v>11/02-03</c:v>
                </c:pt>
                <c:pt idx="2204">
                  <c:v>11/02-03</c:v>
                </c:pt>
                <c:pt idx="2205">
                  <c:v>11/02-03</c:v>
                </c:pt>
                <c:pt idx="2206">
                  <c:v>11/02-03</c:v>
                </c:pt>
                <c:pt idx="2207">
                  <c:v>11/02-03</c:v>
                </c:pt>
                <c:pt idx="2208">
                  <c:v>11/02-04</c:v>
                </c:pt>
                <c:pt idx="2209">
                  <c:v>11/02-04</c:v>
                </c:pt>
                <c:pt idx="2210">
                  <c:v>11/02-04</c:v>
                </c:pt>
                <c:pt idx="2211">
                  <c:v>11/02-04</c:v>
                </c:pt>
                <c:pt idx="2212">
                  <c:v>11/02-04</c:v>
                </c:pt>
                <c:pt idx="2213">
                  <c:v>11/02-04</c:v>
                </c:pt>
                <c:pt idx="2214">
                  <c:v>11/02-04</c:v>
                </c:pt>
                <c:pt idx="2215">
                  <c:v>11/02-04</c:v>
                </c:pt>
                <c:pt idx="2216">
                  <c:v>11/02-04</c:v>
                </c:pt>
                <c:pt idx="2217">
                  <c:v>11/02-04</c:v>
                </c:pt>
                <c:pt idx="2218">
                  <c:v>11/02-04</c:v>
                </c:pt>
                <c:pt idx="2219">
                  <c:v>11/02-04</c:v>
                </c:pt>
                <c:pt idx="2220">
                  <c:v>11/02-05</c:v>
                </c:pt>
                <c:pt idx="2221">
                  <c:v>11/02-05</c:v>
                </c:pt>
                <c:pt idx="2222">
                  <c:v>11/02-05</c:v>
                </c:pt>
                <c:pt idx="2223">
                  <c:v>11/02-05</c:v>
                </c:pt>
                <c:pt idx="2224">
                  <c:v>11/02-05</c:v>
                </c:pt>
                <c:pt idx="2225">
                  <c:v>11/02-05</c:v>
                </c:pt>
                <c:pt idx="2226">
                  <c:v>11/02-05</c:v>
                </c:pt>
                <c:pt idx="2227">
                  <c:v>11/02-05</c:v>
                </c:pt>
                <c:pt idx="2228">
                  <c:v>11/02-05</c:v>
                </c:pt>
                <c:pt idx="2229">
                  <c:v>11/02-05</c:v>
                </c:pt>
                <c:pt idx="2230">
                  <c:v>11/02-05</c:v>
                </c:pt>
                <c:pt idx="2231">
                  <c:v>11/02-05</c:v>
                </c:pt>
                <c:pt idx="2232">
                  <c:v>11/02-06</c:v>
                </c:pt>
                <c:pt idx="2233">
                  <c:v>11/02-06</c:v>
                </c:pt>
                <c:pt idx="2234">
                  <c:v>11/02-06</c:v>
                </c:pt>
                <c:pt idx="2235">
                  <c:v>11/02-06</c:v>
                </c:pt>
                <c:pt idx="2236">
                  <c:v>11/02-06</c:v>
                </c:pt>
                <c:pt idx="2237">
                  <c:v>11/02-06</c:v>
                </c:pt>
                <c:pt idx="2238">
                  <c:v>11/02-06</c:v>
                </c:pt>
                <c:pt idx="2239">
                  <c:v>11/02-06</c:v>
                </c:pt>
                <c:pt idx="2240">
                  <c:v>11/02-06</c:v>
                </c:pt>
                <c:pt idx="2241">
                  <c:v>11/02-06</c:v>
                </c:pt>
                <c:pt idx="2242">
                  <c:v>11/02-06</c:v>
                </c:pt>
                <c:pt idx="2243">
                  <c:v>11/02-06</c:v>
                </c:pt>
                <c:pt idx="2244">
                  <c:v>11/02-07</c:v>
                </c:pt>
                <c:pt idx="2245">
                  <c:v>11/02-07</c:v>
                </c:pt>
                <c:pt idx="2246">
                  <c:v>11/02-07</c:v>
                </c:pt>
                <c:pt idx="2247">
                  <c:v>11/02-07</c:v>
                </c:pt>
                <c:pt idx="2248">
                  <c:v>11/02-07</c:v>
                </c:pt>
                <c:pt idx="2249">
                  <c:v>11/02-07</c:v>
                </c:pt>
                <c:pt idx="2250">
                  <c:v>11/02-07</c:v>
                </c:pt>
                <c:pt idx="2251">
                  <c:v>11/02-07</c:v>
                </c:pt>
                <c:pt idx="2252">
                  <c:v>11/02-07</c:v>
                </c:pt>
                <c:pt idx="2253">
                  <c:v>11/02-07</c:v>
                </c:pt>
                <c:pt idx="2254">
                  <c:v>11/02-07</c:v>
                </c:pt>
                <c:pt idx="2255">
                  <c:v>11/02-07</c:v>
                </c:pt>
                <c:pt idx="2256">
                  <c:v>11/02-08</c:v>
                </c:pt>
                <c:pt idx="2257">
                  <c:v>11/02-08</c:v>
                </c:pt>
                <c:pt idx="2258">
                  <c:v>11/02-08</c:v>
                </c:pt>
                <c:pt idx="2259">
                  <c:v>11/02-08</c:v>
                </c:pt>
                <c:pt idx="2260">
                  <c:v>11/02-08</c:v>
                </c:pt>
                <c:pt idx="2261">
                  <c:v>11/02-08</c:v>
                </c:pt>
                <c:pt idx="2262">
                  <c:v>11/02-08</c:v>
                </c:pt>
                <c:pt idx="2263">
                  <c:v>11/02-08</c:v>
                </c:pt>
                <c:pt idx="2264">
                  <c:v>11/02-08</c:v>
                </c:pt>
                <c:pt idx="2265">
                  <c:v>11/02-08</c:v>
                </c:pt>
                <c:pt idx="2266">
                  <c:v>11/02-08</c:v>
                </c:pt>
                <c:pt idx="2267">
                  <c:v>11/02-08</c:v>
                </c:pt>
                <c:pt idx="2268">
                  <c:v>11/02-09</c:v>
                </c:pt>
                <c:pt idx="2269">
                  <c:v>11/02-09</c:v>
                </c:pt>
                <c:pt idx="2270">
                  <c:v>11/02-09</c:v>
                </c:pt>
                <c:pt idx="2271">
                  <c:v>11/02-09</c:v>
                </c:pt>
                <c:pt idx="2272">
                  <c:v>11/02-09</c:v>
                </c:pt>
                <c:pt idx="2273">
                  <c:v>11/02-09</c:v>
                </c:pt>
                <c:pt idx="2274">
                  <c:v>11/02-09</c:v>
                </c:pt>
                <c:pt idx="2275">
                  <c:v>11/02-09</c:v>
                </c:pt>
                <c:pt idx="2276">
                  <c:v>11/02-09</c:v>
                </c:pt>
                <c:pt idx="2277">
                  <c:v>11/02-09</c:v>
                </c:pt>
                <c:pt idx="2278">
                  <c:v>11/02-09</c:v>
                </c:pt>
                <c:pt idx="2279">
                  <c:v>11/02-09</c:v>
                </c:pt>
                <c:pt idx="2280">
                  <c:v>11/02-10</c:v>
                </c:pt>
                <c:pt idx="2281">
                  <c:v>11/02-10</c:v>
                </c:pt>
                <c:pt idx="2282">
                  <c:v>11/02-10</c:v>
                </c:pt>
                <c:pt idx="2283">
                  <c:v>11/02-10</c:v>
                </c:pt>
                <c:pt idx="2284">
                  <c:v>11/02-10</c:v>
                </c:pt>
                <c:pt idx="2285">
                  <c:v>11/02-10</c:v>
                </c:pt>
                <c:pt idx="2286">
                  <c:v>11/02-10</c:v>
                </c:pt>
                <c:pt idx="2287">
                  <c:v>11/02-10</c:v>
                </c:pt>
                <c:pt idx="2288">
                  <c:v>11/02-10</c:v>
                </c:pt>
                <c:pt idx="2289">
                  <c:v>11/02-10</c:v>
                </c:pt>
                <c:pt idx="2290">
                  <c:v>11/02-10</c:v>
                </c:pt>
                <c:pt idx="2291">
                  <c:v>11/02-10</c:v>
                </c:pt>
                <c:pt idx="2292">
                  <c:v>11/02-11</c:v>
                </c:pt>
                <c:pt idx="2293">
                  <c:v>11/02-11</c:v>
                </c:pt>
                <c:pt idx="2294">
                  <c:v>11/02-11</c:v>
                </c:pt>
                <c:pt idx="2295">
                  <c:v>11/02-11</c:v>
                </c:pt>
                <c:pt idx="2296">
                  <c:v>11/02-11</c:v>
                </c:pt>
                <c:pt idx="2297">
                  <c:v>11/02-11</c:v>
                </c:pt>
                <c:pt idx="2298">
                  <c:v>11/02-11</c:v>
                </c:pt>
                <c:pt idx="2299">
                  <c:v>11/02-11</c:v>
                </c:pt>
                <c:pt idx="2300">
                  <c:v>11/02-11</c:v>
                </c:pt>
                <c:pt idx="2301">
                  <c:v>11/02-11</c:v>
                </c:pt>
                <c:pt idx="2302">
                  <c:v>11/02-11</c:v>
                </c:pt>
                <c:pt idx="2303">
                  <c:v>11/02-11</c:v>
                </c:pt>
                <c:pt idx="2304">
                  <c:v>11/02-12</c:v>
                </c:pt>
                <c:pt idx="2305">
                  <c:v>11/02-12</c:v>
                </c:pt>
                <c:pt idx="2306">
                  <c:v>11/02-12</c:v>
                </c:pt>
                <c:pt idx="2307">
                  <c:v>11/02-12</c:v>
                </c:pt>
                <c:pt idx="2308">
                  <c:v>11/02-12</c:v>
                </c:pt>
                <c:pt idx="2309">
                  <c:v>11/02-12</c:v>
                </c:pt>
                <c:pt idx="2310">
                  <c:v>11/02-12</c:v>
                </c:pt>
                <c:pt idx="2311">
                  <c:v>11/02-12</c:v>
                </c:pt>
                <c:pt idx="2312">
                  <c:v>11/02-12</c:v>
                </c:pt>
                <c:pt idx="2313">
                  <c:v>11/02-12</c:v>
                </c:pt>
                <c:pt idx="2314">
                  <c:v>11/02-12</c:v>
                </c:pt>
                <c:pt idx="2315">
                  <c:v>11/02-12</c:v>
                </c:pt>
                <c:pt idx="2316">
                  <c:v>11/02-13</c:v>
                </c:pt>
                <c:pt idx="2317">
                  <c:v>11/02-13</c:v>
                </c:pt>
                <c:pt idx="2318">
                  <c:v>11/02-13</c:v>
                </c:pt>
                <c:pt idx="2319">
                  <c:v>11/02-13</c:v>
                </c:pt>
                <c:pt idx="2320">
                  <c:v>11/02-13</c:v>
                </c:pt>
                <c:pt idx="2321">
                  <c:v>11/02-13</c:v>
                </c:pt>
                <c:pt idx="2322">
                  <c:v>11/02-13</c:v>
                </c:pt>
                <c:pt idx="2323">
                  <c:v>11/02-13</c:v>
                </c:pt>
                <c:pt idx="2324">
                  <c:v>11/02-13</c:v>
                </c:pt>
                <c:pt idx="2325">
                  <c:v>11/02-13</c:v>
                </c:pt>
                <c:pt idx="2326">
                  <c:v>11/02-13</c:v>
                </c:pt>
                <c:pt idx="2327">
                  <c:v>11/02-13</c:v>
                </c:pt>
                <c:pt idx="2328">
                  <c:v>11/02-14</c:v>
                </c:pt>
                <c:pt idx="2329">
                  <c:v>11/02-14</c:v>
                </c:pt>
                <c:pt idx="2330">
                  <c:v>11/02-14</c:v>
                </c:pt>
                <c:pt idx="2331">
                  <c:v>11/02-14</c:v>
                </c:pt>
                <c:pt idx="2332">
                  <c:v>11/02-14</c:v>
                </c:pt>
                <c:pt idx="2333">
                  <c:v>11/02-14</c:v>
                </c:pt>
                <c:pt idx="2334">
                  <c:v>11/02-14</c:v>
                </c:pt>
                <c:pt idx="2335">
                  <c:v>11/02-14</c:v>
                </c:pt>
                <c:pt idx="2336">
                  <c:v>11/02-14</c:v>
                </c:pt>
                <c:pt idx="2337">
                  <c:v>11/02-14</c:v>
                </c:pt>
                <c:pt idx="2338">
                  <c:v>11/02-14</c:v>
                </c:pt>
                <c:pt idx="2339">
                  <c:v>11/02-14</c:v>
                </c:pt>
                <c:pt idx="2340">
                  <c:v>11/02-15</c:v>
                </c:pt>
                <c:pt idx="2341">
                  <c:v>11/02-15</c:v>
                </c:pt>
                <c:pt idx="2342">
                  <c:v>11/02-15</c:v>
                </c:pt>
                <c:pt idx="2343">
                  <c:v>11/02-15</c:v>
                </c:pt>
                <c:pt idx="2344">
                  <c:v>11/02-15</c:v>
                </c:pt>
                <c:pt idx="2345">
                  <c:v>11/02-15</c:v>
                </c:pt>
                <c:pt idx="2346">
                  <c:v>11/02-15</c:v>
                </c:pt>
                <c:pt idx="2347">
                  <c:v>11/02-15</c:v>
                </c:pt>
                <c:pt idx="2348">
                  <c:v>11/02-15</c:v>
                </c:pt>
                <c:pt idx="2349">
                  <c:v>11/02-15</c:v>
                </c:pt>
                <c:pt idx="2350">
                  <c:v>11/02-15</c:v>
                </c:pt>
                <c:pt idx="2351">
                  <c:v>11/02-15</c:v>
                </c:pt>
                <c:pt idx="2352">
                  <c:v>11/02-16</c:v>
                </c:pt>
                <c:pt idx="2353">
                  <c:v>11/02-16</c:v>
                </c:pt>
                <c:pt idx="2354">
                  <c:v>11/02-16</c:v>
                </c:pt>
                <c:pt idx="2355">
                  <c:v>11/02-16</c:v>
                </c:pt>
                <c:pt idx="2356">
                  <c:v>11/02-16</c:v>
                </c:pt>
                <c:pt idx="2357">
                  <c:v>11/02-16</c:v>
                </c:pt>
                <c:pt idx="2358">
                  <c:v>11/02-16</c:v>
                </c:pt>
                <c:pt idx="2359">
                  <c:v>11/02-16</c:v>
                </c:pt>
                <c:pt idx="2360">
                  <c:v>11/02-16</c:v>
                </c:pt>
                <c:pt idx="2361">
                  <c:v>11/02-16</c:v>
                </c:pt>
                <c:pt idx="2362">
                  <c:v>11/02-16</c:v>
                </c:pt>
                <c:pt idx="2363">
                  <c:v>11/02-16</c:v>
                </c:pt>
                <c:pt idx="2364">
                  <c:v>11/02-17</c:v>
                </c:pt>
                <c:pt idx="2365">
                  <c:v>11/02-17</c:v>
                </c:pt>
                <c:pt idx="2366">
                  <c:v>11/02-17</c:v>
                </c:pt>
                <c:pt idx="2367">
                  <c:v>11/02-17</c:v>
                </c:pt>
                <c:pt idx="2368">
                  <c:v>11/02-17</c:v>
                </c:pt>
                <c:pt idx="2369">
                  <c:v>11/02-17</c:v>
                </c:pt>
                <c:pt idx="2370">
                  <c:v>11/02-17</c:v>
                </c:pt>
                <c:pt idx="2371">
                  <c:v>11/02-17</c:v>
                </c:pt>
                <c:pt idx="2372">
                  <c:v>11/02-17</c:v>
                </c:pt>
                <c:pt idx="2373">
                  <c:v>11/02-17</c:v>
                </c:pt>
                <c:pt idx="2374">
                  <c:v>11/02-17</c:v>
                </c:pt>
                <c:pt idx="2375">
                  <c:v>11/02-17</c:v>
                </c:pt>
                <c:pt idx="2376">
                  <c:v>11/02-18</c:v>
                </c:pt>
                <c:pt idx="2377">
                  <c:v>11/02-18</c:v>
                </c:pt>
                <c:pt idx="2378">
                  <c:v>11/02-18</c:v>
                </c:pt>
                <c:pt idx="2379">
                  <c:v>11/02-18</c:v>
                </c:pt>
                <c:pt idx="2380">
                  <c:v>11/02-18</c:v>
                </c:pt>
                <c:pt idx="2381">
                  <c:v>11/02-18</c:v>
                </c:pt>
                <c:pt idx="2382">
                  <c:v>11/02-18</c:v>
                </c:pt>
                <c:pt idx="2383">
                  <c:v>11/02-18</c:v>
                </c:pt>
                <c:pt idx="2384">
                  <c:v>11/02-18</c:v>
                </c:pt>
                <c:pt idx="2385">
                  <c:v>11/02-18</c:v>
                </c:pt>
                <c:pt idx="2386">
                  <c:v>11/02-18</c:v>
                </c:pt>
                <c:pt idx="2387">
                  <c:v>11/02-18</c:v>
                </c:pt>
                <c:pt idx="2388">
                  <c:v>11/02-19</c:v>
                </c:pt>
                <c:pt idx="2389">
                  <c:v>11/02-19</c:v>
                </c:pt>
                <c:pt idx="2390">
                  <c:v>11/02-19</c:v>
                </c:pt>
                <c:pt idx="2391">
                  <c:v>11/02-19</c:v>
                </c:pt>
                <c:pt idx="2392">
                  <c:v>11/02-19</c:v>
                </c:pt>
                <c:pt idx="2393">
                  <c:v>11/02-19</c:v>
                </c:pt>
                <c:pt idx="2394">
                  <c:v>11/02-19</c:v>
                </c:pt>
                <c:pt idx="2395">
                  <c:v>11/02-19</c:v>
                </c:pt>
                <c:pt idx="2396">
                  <c:v>11/02-19</c:v>
                </c:pt>
                <c:pt idx="2397">
                  <c:v>11/02-19</c:v>
                </c:pt>
                <c:pt idx="2398">
                  <c:v>11/02-19</c:v>
                </c:pt>
                <c:pt idx="2399">
                  <c:v>11/02-19</c:v>
                </c:pt>
                <c:pt idx="2400">
                  <c:v>11/02-20</c:v>
                </c:pt>
                <c:pt idx="2401">
                  <c:v>11/02-20</c:v>
                </c:pt>
                <c:pt idx="2402">
                  <c:v>11/02-20</c:v>
                </c:pt>
                <c:pt idx="2403">
                  <c:v>11/02-20</c:v>
                </c:pt>
                <c:pt idx="2404">
                  <c:v>11/02-20</c:v>
                </c:pt>
                <c:pt idx="2405">
                  <c:v>11/02-20</c:v>
                </c:pt>
                <c:pt idx="2406">
                  <c:v>11/02-20</c:v>
                </c:pt>
                <c:pt idx="2407">
                  <c:v>11/02-20</c:v>
                </c:pt>
                <c:pt idx="2408">
                  <c:v>11/02-20</c:v>
                </c:pt>
                <c:pt idx="2409">
                  <c:v>11/02-20</c:v>
                </c:pt>
                <c:pt idx="2410">
                  <c:v>11/02-20</c:v>
                </c:pt>
                <c:pt idx="2411">
                  <c:v>11/02-20</c:v>
                </c:pt>
                <c:pt idx="2412">
                  <c:v>11/02-21</c:v>
                </c:pt>
                <c:pt idx="2413">
                  <c:v>11/02-21</c:v>
                </c:pt>
                <c:pt idx="2414">
                  <c:v>11/02-21</c:v>
                </c:pt>
                <c:pt idx="2415">
                  <c:v>11/02-21</c:v>
                </c:pt>
                <c:pt idx="2416">
                  <c:v>11/02-21</c:v>
                </c:pt>
                <c:pt idx="2417">
                  <c:v>11/02-21</c:v>
                </c:pt>
                <c:pt idx="2418">
                  <c:v>11/02-21</c:v>
                </c:pt>
                <c:pt idx="2419">
                  <c:v>11/02-21</c:v>
                </c:pt>
                <c:pt idx="2420">
                  <c:v>11/02-21</c:v>
                </c:pt>
                <c:pt idx="2421">
                  <c:v>11/02-21</c:v>
                </c:pt>
                <c:pt idx="2422">
                  <c:v>11/02-21</c:v>
                </c:pt>
                <c:pt idx="2423">
                  <c:v>11/02-21</c:v>
                </c:pt>
                <c:pt idx="2424">
                  <c:v>11/02-22</c:v>
                </c:pt>
                <c:pt idx="2425">
                  <c:v>11/02-22</c:v>
                </c:pt>
                <c:pt idx="2426">
                  <c:v>11/02-22</c:v>
                </c:pt>
                <c:pt idx="2427">
                  <c:v>11/02-22</c:v>
                </c:pt>
                <c:pt idx="2428">
                  <c:v>11/02-22</c:v>
                </c:pt>
                <c:pt idx="2429">
                  <c:v>11/02-22</c:v>
                </c:pt>
                <c:pt idx="2430">
                  <c:v>11/02-22</c:v>
                </c:pt>
                <c:pt idx="2431">
                  <c:v>11/02-22</c:v>
                </c:pt>
                <c:pt idx="2432">
                  <c:v>11/02-22</c:v>
                </c:pt>
                <c:pt idx="2433">
                  <c:v>11/02-22</c:v>
                </c:pt>
                <c:pt idx="2434">
                  <c:v>11/02-22</c:v>
                </c:pt>
                <c:pt idx="2435">
                  <c:v>11/02-22</c:v>
                </c:pt>
                <c:pt idx="2436">
                  <c:v>11/02-23</c:v>
                </c:pt>
                <c:pt idx="2437">
                  <c:v>11/02-23</c:v>
                </c:pt>
                <c:pt idx="2438">
                  <c:v>11/02-23</c:v>
                </c:pt>
                <c:pt idx="2439">
                  <c:v>11/02-23</c:v>
                </c:pt>
                <c:pt idx="2440">
                  <c:v>11/02-23</c:v>
                </c:pt>
                <c:pt idx="2441">
                  <c:v>11/02-23</c:v>
                </c:pt>
                <c:pt idx="2442">
                  <c:v>11/02-23</c:v>
                </c:pt>
                <c:pt idx="2443">
                  <c:v>11/02-23</c:v>
                </c:pt>
                <c:pt idx="2444">
                  <c:v>11/02-23</c:v>
                </c:pt>
                <c:pt idx="2445">
                  <c:v>11/02-23</c:v>
                </c:pt>
                <c:pt idx="2446">
                  <c:v>11/02-23</c:v>
                </c:pt>
                <c:pt idx="2447">
                  <c:v>11/02-23</c:v>
                </c:pt>
                <c:pt idx="2448">
                  <c:v>12/02-00</c:v>
                </c:pt>
                <c:pt idx="2449">
                  <c:v>12/02-00</c:v>
                </c:pt>
                <c:pt idx="2450">
                  <c:v>12/02-00</c:v>
                </c:pt>
                <c:pt idx="2451">
                  <c:v>12/02-00</c:v>
                </c:pt>
                <c:pt idx="2452">
                  <c:v>12/02-00</c:v>
                </c:pt>
                <c:pt idx="2453">
                  <c:v>12/02-00</c:v>
                </c:pt>
                <c:pt idx="2454">
                  <c:v>12/02-00</c:v>
                </c:pt>
                <c:pt idx="2455">
                  <c:v>12/02-00</c:v>
                </c:pt>
                <c:pt idx="2456">
                  <c:v>12/02-00</c:v>
                </c:pt>
                <c:pt idx="2457">
                  <c:v>12/02-00</c:v>
                </c:pt>
                <c:pt idx="2458">
                  <c:v>12/02-00</c:v>
                </c:pt>
                <c:pt idx="2459">
                  <c:v>12/02-00</c:v>
                </c:pt>
                <c:pt idx="2460">
                  <c:v>12/02-01</c:v>
                </c:pt>
                <c:pt idx="2461">
                  <c:v>12/02-01</c:v>
                </c:pt>
                <c:pt idx="2462">
                  <c:v>12/02-01</c:v>
                </c:pt>
                <c:pt idx="2463">
                  <c:v>12/02-01</c:v>
                </c:pt>
                <c:pt idx="2464">
                  <c:v>12/02-01</c:v>
                </c:pt>
                <c:pt idx="2465">
                  <c:v>12/02-01</c:v>
                </c:pt>
                <c:pt idx="2466">
                  <c:v>12/02-01</c:v>
                </c:pt>
                <c:pt idx="2467">
                  <c:v>12/02-01</c:v>
                </c:pt>
                <c:pt idx="2468">
                  <c:v>12/02-01</c:v>
                </c:pt>
                <c:pt idx="2469">
                  <c:v>12/02-01</c:v>
                </c:pt>
                <c:pt idx="2470">
                  <c:v>12/02-01</c:v>
                </c:pt>
                <c:pt idx="2471">
                  <c:v>12/02-01</c:v>
                </c:pt>
                <c:pt idx="2472">
                  <c:v>12/02-02</c:v>
                </c:pt>
                <c:pt idx="2473">
                  <c:v>12/02-02</c:v>
                </c:pt>
                <c:pt idx="2474">
                  <c:v>12/02-02</c:v>
                </c:pt>
                <c:pt idx="2475">
                  <c:v>12/02-02</c:v>
                </c:pt>
                <c:pt idx="2476">
                  <c:v>12/02-02</c:v>
                </c:pt>
                <c:pt idx="2477">
                  <c:v>12/02-02</c:v>
                </c:pt>
                <c:pt idx="2478">
                  <c:v>12/02-02</c:v>
                </c:pt>
                <c:pt idx="2479">
                  <c:v>12/02-02</c:v>
                </c:pt>
                <c:pt idx="2480">
                  <c:v>12/02-02</c:v>
                </c:pt>
                <c:pt idx="2481">
                  <c:v>12/02-02</c:v>
                </c:pt>
                <c:pt idx="2482">
                  <c:v>12/02-02</c:v>
                </c:pt>
                <c:pt idx="2483">
                  <c:v>12/02-02</c:v>
                </c:pt>
                <c:pt idx="2484">
                  <c:v>12/02-03</c:v>
                </c:pt>
                <c:pt idx="2485">
                  <c:v>12/02-03</c:v>
                </c:pt>
                <c:pt idx="2486">
                  <c:v>12/02-03</c:v>
                </c:pt>
                <c:pt idx="2487">
                  <c:v>12/02-03</c:v>
                </c:pt>
                <c:pt idx="2488">
                  <c:v>12/02-03</c:v>
                </c:pt>
                <c:pt idx="2489">
                  <c:v>12/02-03</c:v>
                </c:pt>
                <c:pt idx="2490">
                  <c:v>12/02-03</c:v>
                </c:pt>
                <c:pt idx="2491">
                  <c:v>12/02-03</c:v>
                </c:pt>
                <c:pt idx="2492">
                  <c:v>12/02-03</c:v>
                </c:pt>
                <c:pt idx="2493">
                  <c:v>12/02-03</c:v>
                </c:pt>
                <c:pt idx="2494">
                  <c:v>12/02-03</c:v>
                </c:pt>
                <c:pt idx="2495">
                  <c:v>12/02-03</c:v>
                </c:pt>
                <c:pt idx="2496">
                  <c:v>12/02-04</c:v>
                </c:pt>
                <c:pt idx="2497">
                  <c:v>12/02-04</c:v>
                </c:pt>
                <c:pt idx="2498">
                  <c:v>12/02-04</c:v>
                </c:pt>
                <c:pt idx="2499">
                  <c:v>12/02-04</c:v>
                </c:pt>
                <c:pt idx="2500">
                  <c:v>12/02-04</c:v>
                </c:pt>
                <c:pt idx="2501">
                  <c:v>12/02-04</c:v>
                </c:pt>
                <c:pt idx="2502">
                  <c:v>12/02-04</c:v>
                </c:pt>
                <c:pt idx="2503">
                  <c:v>12/02-04</c:v>
                </c:pt>
                <c:pt idx="2504">
                  <c:v>12/02-04</c:v>
                </c:pt>
                <c:pt idx="2505">
                  <c:v>12/02-04</c:v>
                </c:pt>
                <c:pt idx="2506">
                  <c:v>12/02-04</c:v>
                </c:pt>
                <c:pt idx="2507">
                  <c:v>12/02-04</c:v>
                </c:pt>
                <c:pt idx="2508">
                  <c:v>12/02-05</c:v>
                </c:pt>
                <c:pt idx="2509">
                  <c:v>12/02-05</c:v>
                </c:pt>
                <c:pt idx="2510">
                  <c:v>12/02-05</c:v>
                </c:pt>
                <c:pt idx="2511">
                  <c:v>12/02-05</c:v>
                </c:pt>
                <c:pt idx="2512">
                  <c:v>12/02-05</c:v>
                </c:pt>
                <c:pt idx="2513">
                  <c:v>12/02-05</c:v>
                </c:pt>
                <c:pt idx="2514">
                  <c:v>12/02-05</c:v>
                </c:pt>
                <c:pt idx="2515">
                  <c:v>12/02-05</c:v>
                </c:pt>
                <c:pt idx="2516">
                  <c:v>12/02-05</c:v>
                </c:pt>
                <c:pt idx="2517">
                  <c:v>12/02-05</c:v>
                </c:pt>
                <c:pt idx="2518">
                  <c:v>12/02-05</c:v>
                </c:pt>
                <c:pt idx="2519">
                  <c:v>12/02-05</c:v>
                </c:pt>
                <c:pt idx="2520">
                  <c:v>12/02-06</c:v>
                </c:pt>
                <c:pt idx="2521">
                  <c:v>12/02-06</c:v>
                </c:pt>
                <c:pt idx="2522">
                  <c:v>12/02-06</c:v>
                </c:pt>
                <c:pt idx="2523">
                  <c:v>12/02-06</c:v>
                </c:pt>
                <c:pt idx="2524">
                  <c:v>12/02-06</c:v>
                </c:pt>
                <c:pt idx="2525">
                  <c:v>12/02-06</c:v>
                </c:pt>
                <c:pt idx="2526">
                  <c:v>12/02-06</c:v>
                </c:pt>
                <c:pt idx="2527">
                  <c:v>12/02-06</c:v>
                </c:pt>
                <c:pt idx="2528">
                  <c:v>12/02-06</c:v>
                </c:pt>
                <c:pt idx="2529">
                  <c:v>12/02-06</c:v>
                </c:pt>
                <c:pt idx="2530">
                  <c:v>12/02-06</c:v>
                </c:pt>
                <c:pt idx="2531">
                  <c:v>12/02-06</c:v>
                </c:pt>
                <c:pt idx="2532">
                  <c:v>12/02-07</c:v>
                </c:pt>
                <c:pt idx="2533">
                  <c:v>12/02-07</c:v>
                </c:pt>
                <c:pt idx="2534">
                  <c:v>12/02-07</c:v>
                </c:pt>
                <c:pt idx="2535">
                  <c:v>12/02-07</c:v>
                </c:pt>
                <c:pt idx="2536">
                  <c:v>12/02-07</c:v>
                </c:pt>
                <c:pt idx="2537">
                  <c:v>12/02-07</c:v>
                </c:pt>
                <c:pt idx="2538">
                  <c:v>12/02-07</c:v>
                </c:pt>
                <c:pt idx="2539">
                  <c:v>12/02-07</c:v>
                </c:pt>
                <c:pt idx="2540">
                  <c:v>12/02-07</c:v>
                </c:pt>
                <c:pt idx="2541">
                  <c:v>12/02-07</c:v>
                </c:pt>
                <c:pt idx="2542">
                  <c:v>12/02-07</c:v>
                </c:pt>
                <c:pt idx="2543">
                  <c:v>12/02-07</c:v>
                </c:pt>
                <c:pt idx="2544">
                  <c:v>12/02-08</c:v>
                </c:pt>
                <c:pt idx="2545">
                  <c:v>12/02-08</c:v>
                </c:pt>
                <c:pt idx="2546">
                  <c:v>12/02-08</c:v>
                </c:pt>
                <c:pt idx="2547">
                  <c:v>12/02-08</c:v>
                </c:pt>
                <c:pt idx="2548">
                  <c:v>12/02-08</c:v>
                </c:pt>
                <c:pt idx="2549">
                  <c:v>12/02-08</c:v>
                </c:pt>
                <c:pt idx="2550">
                  <c:v>12/02-08</c:v>
                </c:pt>
                <c:pt idx="2551">
                  <c:v>12/02-08</c:v>
                </c:pt>
                <c:pt idx="2552">
                  <c:v>12/02-08</c:v>
                </c:pt>
                <c:pt idx="2553">
                  <c:v>12/02-08</c:v>
                </c:pt>
                <c:pt idx="2554">
                  <c:v>12/02-08</c:v>
                </c:pt>
                <c:pt idx="2555">
                  <c:v>12/02-08</c:v>
                </c:pt>
                <c:pt idx="2556">
                  <c:v>12/02-09</c:v>
                </c:pt>
                <c:pt idx="2557">
                  <c:v>12/02-09</c:v>
                </c:pt>
                <c:pt idx="2558">
                  <c:v>12/02-09</c:v>
                </c:pt>
                <c:pt idx="2559">
                  <c:v>12/02-09</c:v>
                </c:pt>
                <c:pt idx="2560">
                  <c:v>12/02-09</c:v>
                </c:pt>
                <c:pt idx="2561">
                  <c:v>12/02-09</c:v>
                </c:pt>
                <c:pt idx="2562">
                  <c:v>12/02-09</c:v>
                </c:pt>
                <c:pt idx="2563">
                  <c:v>12/02-09</c:v>
                </c:pt>
                <c:pt idx="2564">
                  <c:v>12/02-09</c:v>
                </c:pt>
                <c:pt idx="2565">
                  <c:v>12/02-09</c:v>
                </c:pt>
                <c:pt idx="2566">
                  <c:v>12/02-09</c:v>
                </c:pt>
                <c:pt idx="2567">
                  <c:v>12/02-09</c:v>
                </c:pt>
                <c:pt idx="2568">
                  <c:v>12/02-10</c:v>
                </c:pt>
                <c:pt idx="2569">
                  <c:v>12/02-10</c:v>
                </c:pt>
                <c:pt idx="2570">
                  <c:v>12/02-10</c:v>
                </c:pt>
                <c:pt idx="2571">
                  <c:v>12/02-10</c:v>
                </c:pt>
                <c:pt idx="2572">
                  <c:v>12/02-10</c:v>
                </c:pt>
                <c:pt idx="2573">
                  <c:v>12/02-10</c:v>
                </c:pt>
                <c:pt idx="2574">
                  <c:v>12/02-10</c:v>
                </c:pt>
                <c:pt idx="2575">
                  <c:v>12/02-10</c:v>
                </c:pt>
                <c:pt idx="2576">
                  <c:v>12/02-10</c:v>
                </c:pt>
                <c:pt idx="2577">
                  <c:v>12/02-10</c:v>
                </c:pt>
                <c:pt idx="2578">
                  <c:v>12/02-10</c:v>
                </c:pt>
                <c:pt idx="2579">
                  <c:v>12/02-10</c:v>
                </c:pt>
                <c:pt idx="2580">
                  <c:v>12/02-11</c:v>
                </c:pt>
                <c:pt idx="2581">
                  <c:v>12/02-11</c:v>
                </c:pt>
                <c:pt idx="2582">
                  <c:v>12/02-11</c:v>
                </c:pt>
                <c:pt idx="2583">
                  <c:v>12/02-11</c:v>
                </c:pt>
                <c:pt idx="2584">
                  <c:v>12/02-11</c:v>
                </c:pt>
                <c:pt idx="2585">
                  <c:v>12/02-11</c:v>
                </c:pt>
                <c:pt idx="2586">
                  <c:v>12/02-11</c:v>
                </c:pt>
                <c:pt idx="2587">
                  <c:v>12/02-11</c:v>
                </c:pt>
                <c:pt idx="2588">
                  <c:v>12/02-11</c:v>
                </c:pt>
                <c:pt idx="2589">
                  <c:v>12/02-11</c:v>
                </c:pt>
                <c:pt idx="2590">
                  <c:v>12/02-11</c:v>
                </c:pt>
                <c:pt idx="2591">
                  <c:v>12/02-11</c:v>
                </c:pt>
                <c:pt idx="2592">
                  <c:v>12/02-12</c:v>
                </c:pt>
                <c:pt idx="2593">
                  <c:v>12/02-12</c:v>
                </c:pt>
                <c:pt idx="2594">
                  <c:v>12/02-12</c:v>
                </c:pt>
                <c:pt idx="2595">
                  <c:v>12/02-12</c:v>
                </c:pt>
                <c:pt idx="2596">
                  <c:v>12/02-12</c:v>
                </c:pt>
                <c:pt idx="2597">
                  <c:v>12/02-12</c:v>
                </c:pt>
                <c:pt idx="2598">
                  <c:v>12/02-12</c:v>
                </c:pt>
                <c:pt idx="2599">
                  <c:v>12/02-12</c:v>
                </c:pt>
                <c:pt idx="2600">
                  <c:v>12/02-12</c:v>
                </c:pt>
                <c:pt idx="2601">
                  <c:v>12/02-12</c:v>
                </c:pt>
                <c:pt idx="2602">
                  <c:v>12/02-12</c:v>
                </c:pt>
                <c:pt idx="2603">
                  <c:v>12/02-12</c:v>
                </c:pt>
                <c:pt idx="2604">
                  <c:v>12/02-13</c:v>
                </c:pt>
                <c:pt idx="2605">
                  <c:v>12/02-13</c:v>
                </c:pt>
                <c:pt idx="2606">
                  <c:v>12/02-13</c:v>
                </c:pt>
                <c:pt idx="2607">
                  <c:v>12/02-13</c:v>
                </c:pt>
                <c:pt idx="2608">
                  <c:v>12/02-13</c:v>
                </c:pt>
                <c:pt idx="2609">
                  <c:v>12/02-13</c:v>
                </c:pt>
                <c:pt idx="2610">
                  <c:v>12/02-13</c:v>
                </c:pt>
                <c:pt idx="2611">
                  <c:v>12/02-13</c:v>
                </c:pt>
                <c:pt idx="2612">
                  <c:v>12/02-13</c:v>
                </c:pt>
                <c:pt idx="2613">
                  <c:v>12/02-13</c:v>
                </c:pt>
                <c:pt idx="2614">
                  <c:v>12/02-13</c:v>
                </c:pt>
                <c:pt idx="2615">
                  <c:v>12/02-13</c:v>
                </c:pt>
                <c:pt idx="2616">
                  <c:v>12/02-14</c:v>
                </c:pt>
                <c:pt idx="2617">
                  <c:v>12/02-14</c:v>
                </c:pt>
                <c:pt idx="2618">
                  <c:v>12/02-14</c:v>
                </c:pt>
                <c:pt idx="2619">
                  <c:v>12/02-14</c:v>
                </c:pt>
                <c:pt idx="2620">
                  <c:v>12/02-14</c:v>
                </c:pt>
                <c:pt idx="2621">
                  <c:v>12/02-14</c:v>
                </c:pt>
                <c:pt idx="2622">
                  <c:v>12/02-14</c:v>
                </c:pt>
                <c:pt idx="2623">
                  <c:v>12/02-14</c:v>
                </c:pt>
                <c:pt idx="2624">
                  <c:v>12/02-14</c:v>
                </c:pt>
                <c:pt idx="2625">
                  <c:v>12/02-14</c:v>
                </c:pt>
                <c:pt idx="2626">
                  <c:v>12/02-14</c:v>
                </c:pt>
                <c:pt idx="2627">
                  <c:v>12/02-14</c:v>
                </c:pt>
                <c:pt idx="2628">
                  <c:v>12/02-15</c:v>
                </c:pt>
                <c:pt idx="2629">
                  <c:v>12/02-15</c:v>
                </c:pt>
                <c:pt idx="2630">
                  <c:v>12/02-15</c:v>
                </c:pt>
                <c:pt idx="2631">
                  <c:v>12/02-15</c:v>
                </c:pt>
                <c:pt idx="2632">
                  <c:v>12/02-15</c:v>
                </c:pt>
                <c:pt idx="2633">
                  <c:v>12/02-15</c:v>
                </c:pt>
                <c:pt idx="2634">
                  <c:v>12/02-15</c:v>
                </c:pt>
                <c:pt idx="2635">
                  <c:v>12/02-15</c:v>
                </c:pt>
                <c:pt idx="2636">
                  <c:v>12/02-15</c:v>
                </c:pt>
                <c:pt idx="2637">
                  <c:v>12/02-15</c:v>
                </c:pt>
                <c:pt idx="2638">
                  <c:v>12/02-15</c:v>
                </c:pt>
                <c:pt idx="2639">
                  <c:v>12/02-15</c:v>
                </c:pt>
                <c:pt idx="2640">
                  <c:v>12/02-16</c:v>
                </c:pt>
                <c:pt idx="2641">
                  <c:v>12/02-16</c:v>
                </c:pt>
                <c:pt idx="2642">
                  <c:v>12/02-16</c:v>
                </c:pt>
                <c:pt idx="2643">
                  <c:v>12/02-16</c:v>
                </c:pt>
                <c:pt idx="2644">
                  <c:v>12/02-16</c:v>
                </c:pt>
                <c:pt idx="2645">
                  <c:v>12/02-16</c:v>
                </c:pt>
                <c:pt idx="2646">
                  <c:v>12/02-16</c:v>
                </c:pt>
                <c:pt idx="2647">
                  <c:v>12/02-16</c:v>
                </c:pt>
                <c:pt idx="2648">
                  <c:v>12/02-16</c:v>
                </c:pt>
                <c:pt idx="2649">
                  <c:v>12/02-16</c:v>
                </c:pt>
                <c:pt idx="2650">
                  <c:v>12/02-16</c:v>
                </c:pt>
                <c:pt idx="2651">
                  <c:v>12/02-16</c:v>
                </c:pt>
                <c:pt idx="2652">
                  <c:v>12/02-17</c:v>
                </c:pt>
                <c:pt idx="2653">
                  <c:v>12/02-17</c:v>
                </c:pt>
                <c:pt idx="2654">
                  <c:v>12/02-17</c:v>
                </c:pt>
                <c:pt idx="2655">
                  <c:v>12/02-17</c:v>
                </c:pt>
                <c:pt idx="2656">
                  <c:v>12/02-17</c:v>
                </c:pt>
                <c:pt idx="2657">
                  <c:v>12/02-17</c:v>
                </c:pt>
                <c:pt idx="2658">
                  <c:v>12/02-17</c:v>
                </c:pt>
                <c:pt idx="2659">
                  <c:v>12/02-17</c:v>
                </c:pt>
                <c:pt idx="2660">
                  <c:v>12/02-17</c:v>
                </c:pt>
                <c:pt idx="2661">
                  <c:v>12/02-17</c:v>
                </c:pt>
                <c:pt idx="2662">
                  <c:v>12/02-17</c:v>
                </c:pt>
                <c:pt idx="2663">
                  <c:v>12/02-17</c:v>
                </c:pt>
                <c:pt idx="2664">
                  <c:v>12/02-18</c:v>
                </c:pt>
                <c:pt idx="2665">
                  <c:v>12/02-18</c:v>
                </c:pt>
                <c:pt idx="2666">
                  <c:v>12/02-18</c:v>
                </c:pt>
                <c:pt idx="2667">
                  <c:v>12/02-18</c:v>
                </c:pt>
                <c:pt idx="2668">
                  <c:v>12/02-18</c:v>
                </c:pt>
                <c:pt idx="2669">
                  <c:v>12/02-18</c:v>
                </c:pt>
                <c:pt idx="2670">
                  <c:v>12/02-18</c:v>
                </c:pt>
                <c:pt idx="2671">
                  <c:v>12/02-18</c:v>
                </c:pt>
                <c:pt idx="2672">
                  <c:v>12/02-18</c:v>
                </c:pt>
                <c:pt idx="2673">
                  <c:v>12/02-18</c:v>
                </c:pt>
                <c:pt idx="2674">
                  <c:v>12/02-18</c:v>
                </c:pt>
                <c:pt idx="2675">
                  <c:v>12/02-18</c:v>
                </c:pt>
                <c:pt idx="2676">
                  <c:v>12/02-19</c:v>
                </c:pt>
                <c:pt idx="2677">
                  <c:v>12/02-19</c:v>
                </c:pt>
                <c:pt idx="2678">
                  <c:v>12/02-19</c:v>
                </c:pt>
                <c:pt idx="2679">
                  <c:v>12/02-19</c:v>
                </c:pt>
                <c:pt idx="2680">
                  <c:v>12/02-19</c:v>
                </c:pt>
                <c:pt idx="2681">
                  <c:v>12/02-19</c:v>
                </c:pt>
                <c:pt idx="2682">
                  <c:v>12/02-19</c:v>
                </c:pt>
                <c:pt idx="2683">
                  <c:v>12/02-19</c:v>
                </c:pt>
                <c:pt idx="2684">
                  <c:v>12/02-19</c:v>
                </c:pt>
                <c:pt idx="2685">
                  <c:v>12/02-19</c:v>
                </c:pt>
                <c:pt idx="2686">
                  <c:v>12/02-19</c:v>
                </c:pt>
                <c:pt idx="2687">
                  <c:v>12/02-19</c:v>
                </c:pt>
                <c:pt idx="2688">
                  <c:v>12/02-20</c:v>
                </c:pt>
                <c:pt idx="2689">
                  <c:v>12/02-20</c:v>
                </c:pt>
                <c:pt idx="2690">
                  <c:v>12/02-20</c:v>
                </c:pt>
                <c:pt idx="2691">
                  <c:v>12/02-20</c:v>
                </c:pt>
                <c:pt idx="2692">
                  <c:v>12/02-20</c:v>
                </c:pt>
                <c:pt idx="2693">
                  <c:v>12/02-20</c:v>
                </c:pt>
                <c:pt idx="2694">
                  <c:v>12/02-20</c:v>
                </c:pt>
                <c:pt idx="2695">
                  <c:v>12/02-20</c:v>
                </c:pt>
                <c:pt idx="2696">
                  <c:v>12/02-20</c:v>
                </c:pt>
                <c:pt idx="2697">
                  <c:v>12/02-20</c:v>
                </c:pt>
                <c:pt idx="2698">
                  <c:v>12/02-20</c:v>
                </c:pt>
                <c:pt idx="2699">
                  <c:v>12/02-20</c:v>
                </c:pt>
                <c:pt idx="2700">
                  <c:v>12/02-21</c:v>
                </c:pt>
                <c:pt idx="2701">
                  <c:v>12/02-21</c:v>
                </c:pt>
                <c:pt idx="2702">
                  <c:v>12/02-21</c:v>
                </c:pt>
                <c:pt idx="2703">
                  <c:v>12/02-21</c:v>
                </c:pt>
                <c:pt idx="2704">
                  <c:v>12/02-21</c:v>
                </c:pt>
                <c:pt idx="2705">
                  <c:v>12/02-21</c:v>
                </c:pt>
                <c:pt idx="2706">
                  <c:v>12/02-21</c:v>
                </c:pt>
                <c:pt idx="2707">
                  <c:v>12/02-21</c:v>
                </c:pt>
                <c:pt idx="2708">
                  <c:v>12/02-21</c:v>
                </c:pt>
                <c:pt idx="2709">
                  <c:v>12/02-21</c:v>
                </c:pt>
                <c:pt idx="2710">
                  <c:v>12/02-21</c:v>
                </c:pt>
                <c:pt idx="2711">
                  <c:v>12/02-21</c:v>
                </c:pt>
                <c:pt idx="2712">
                  <c:v>12/02-22</c:v>
                </c:pt>
                <c:pt idx="2713">
                  <c:v>12/02-22</c:v>
                </c:pt>
                <c:pt idx="2714">
                  <c:v>12/02-22</c:v>
                </c:pt>
                <c:pt idx="2715">
                  <c:v>12/02-22</c:v>
                </c:pt>
                <c:pt idx="2716">
                  <c:v>12/02-22</c:v>
                </c:pt>
                <c:pt idx="2717">
                  <c:v>12/02-22</c:v>
                </c:pt>
                <c:pt idx="2718">
                  <c:v>12/02-22</c:v>
                </c:pt>
                <c:pt idx="2719">
                  <c:v>12/02-22</c:v>
                </c:pt>
                <c:pt idx="2720">
                  <c:v>12/02-22</c:v>
                </c:pt>
                <c:pt idx="2721">
                  <c:v>12/02-22</c:v>
                </c:pt>
                <c:pt idx="2722">
                  <c:v>12/02-22</c:v>
                </c:pt>
                <c:pt idx="2723">
                  <c:v>12/02-22</c:v>
                </c:pt>
                <c:pt idx="2724">
                  <c:v>12/02-23</c:v>
                </c:pt>
                <c:pt idx="2725">
                  <c:v>12/02-23</c:v>
                </c:pt>
                <c:pt idx="2726">
                  <c:v>12/02-23</c:v>
                </c:pt>
                <c:pt idx="2727">
                  <c:v>12/02-23</c:v>
                </c:pt>
                <c:pt idx="2728">
                  <c:v>12/02-23</c:v>
                </c:pt>
                <c:pt idx="2729">
                  <c:v>12/02-23</c:v>
                </c:pt>
                <c:pt idx="2730">
                  <c:v>12/02-23</c:v>
                </c:pt>
                <c:pt idx="2731">
                  <c:v>12/02-23</c:v>
                </c:pt>
                <c:pt idx="2732">
                  <c:v>12/02-23</c:v>
                </c:pt>
                <c:pt idx="2733">
                  <c:v>12/02-23</c:v>
                </c:pt>
                <c:pt idx="2734">
                  <c:v>12/02-23</c:v>
                </c:pt>
                <c:pt idx="2735">
                  <c:v>12/02-23</c:v>
                </c:pt>
                <c:pt idx="2736">
                  <c:v>13/02-00</c:v>
                </c:pt>
                <c:pt idx="2737">
                  <c:v>13/02-00</c:v>
                </c:pt>
                <c:pt idx="2738">
                  <c:v>13/02-00</c:v>
                </c:pt>
                <c:pt idx="2739">
                  <c:v>13/02-00</c:v>
                </c:pt>
                <c:pt idx="2740">
                  <c:v>13/02-00</c:v>
                </c:pt>
                <c:pt idx="2741">
                  <c:v>13/02-00</c:v>
                </c:pt>
                <c:pt idx="2742">
                  <c:v>13/02-00</c:v>
                </c:pt>
                <c:pt idx="2743">
                  <c:v>13/02-00</c:v>
                </c:pt>
                <c:pt idx="2744">
                  <c:v>13/02-00</c:v>
                </c:pt>
                <c:pt idx="2745">
                  <c:v>13/02-00</c:v>
                </c:pt>
                <c:pt idx="2746">
                  <c:v>13/02-00</c:v>
                </c:pt>
                <c:pt idx="2747">
                  <c:v>13/02-00</c:v>
                </c:pt>
                <c:pt idx="2748">
                  <c:v>13/02-01</c:v>
                </c:pt>
                <c:pt idx="2749">
                  <c:v>13/02-01</c:v>
                </c:pt>
                <c:pt idx="2750">
                  <c:v>13/02-01</c:v>
                </c:pt>
                <c:pt idx="2751">
                  <c:v>13/02-01</c:v>
                </c:pt>
                <c:pt idx="2752">
                  <c:v>13/02-01</c:v>
                </c:pt>
                <c:pt idx="2753">
                  <c:v>13/02-01</c:v>
                </c:pt>
                <c:pt idx="2754">
                  <c:v>13/02-01</c:v>
                </c:pt>
                <c:pt idx="2755">
                  <c:v>13/02-01</c:v>
                </c:pt>
                <c:pt idx="2756">
                  <c:v>13/02-01</c:v>
                </c:pt>
                <c:pt idx="2757">
                  <c:v>13/02-01</c:v>
                </c:pt>
                <c:pt idx="2758">
                  <c:v>13/02-01</c:v>
                </c:pt>
                <c:pt idx="2759">
                  <c:v>13/02-01</c:v>
                </c:pt>
                <c:pt idx="2760">
                  <c:v>13/02-02</c:v>
                </c:pt>
                <c:pt idx="2761">
                  <c:v>13/02-02</c:v>
                </c:pt>
                <c:pt idx="2762">
                  <c:v>13/02-02</c:v>
                </c:pt>
                <c:pt idx="2763">
                  <c:v>13/02-02</c:v>
                </c:pt>
                <c:pt idx="2764">
                  <c:v>13/02-02</c:v>
                </c:pt>
                <c:pt idx="2765">
                  <c:v>13/02-02</c:v>
                </c:pt>
                <c:pt idx="2766">
                  <c:v>13/02-02</c:v>
                </c:pt>
                <c:pt idx="2767">
                  <c:v>13/02-02</c:v>
                </c:pt>
                <c:pt idx="2768">
                  <c:v>13/02-02</c:v>
                </c:pt>
                <c:pt idx="2769">
                  <c:v>13/02-02</c:v>
                </c:pt>
                <c:pt idx="2770">
                  <c:v>13/02-02</c:v>
                </c:pt>
                <c:pt idx="2771">
                  <c:v>13/02-02</c:v>
                </c:pt>
                <c:pt idx="2772">
                  <c:v>13/02-03</c:v>
                </c:pt>
                <c:pt idx="2773">
                  <c:v>13/02-03</c:v>
                </c:pt>
                <c:pt idx="2774">
                  <c:v>13/02-03</c:v>
                </c:pt>
                <c:pt idx="2775">
                  <c:v>13/02-03</c:v>
                </c:pt>
                <c:pt idx="2776">
                  <c:v>13/02-03</c:v>
                </c:pt>
                <c:pt idx="2777">
                  <c:v>13/02-03</c:v>
                </c:pt>
                <c:pt idx="2778">
                  <c:v>13/02-03</c:v>
                </c:pt>
                <c:pt idx="2779">
                  <c:v>13/02-03</c:v>
                </c:pt>
                <c:pt idx="2780">
                  <c:v>13/02-03</c:v>
                </c:pt>
                <c:pt idx="2781">
                  <c:v>13/02-03</c:v>
                </c:pt>
                <c:pt idx="2782">
                  <c:v>13/02-03</c:v>
                </c:pt>
                <c:pt idx="2783">
                  <c:v>13/02-03</c:v>
                </c:pt>
                <c:pt idx="2784">
                  <c:v>13/02-04</c:v>
                </c:pt>
                <c:pt idx="2785">
                  <c:v>13/02-04</c:v>
                </c:pt>
                <c:pt idx="2786">
                  <c:v>13/02-04</c:v>
                </c:pt>
                <c:pt idx="2787">
                  <c:v>13/02-04</c:v>
                </c:pt>
                <c:pt idx="2788">
                  <c:v>13/02-04</c:v>
                </c:pt>
                <c:pt idx="2789">
                  <c:v>13/02-04</c:v>
                </c:pt>
                <c:pt idx="2790">
                  <c:v>13/02-04</c:v>
                </c:pt>
                <c:pt idx="2791">
                  <c:v>13/02-04</c:v>
                </c:pt>
                <c:pt idx="2792">
                  <c:v>13/02-04</c:v>
                </c:pt>
                <c:pt idx="2793">
                  <c:v>13/02-04</c:v>
                </c:pt>
                <c:pt idx="2794">
                  <c:v>13/02-04</c:v>
                </c:pt>
                <c:pt idx="2795">
                  <c:v>13/02-04</c:v>
                </c:pt>
                <c:pt idx="2796">
                  <c:v>13/02-05</c:v>
                </c:pt>
                <c:pt idx="2797">
                  <c:v>13/02-05</c:v>
                </c:pt>
                <c:pt idx="2798">
                  <c:v>13/02-05</c:v>
                </c:pt>
                <c:pt idx="2799">
                  <c:v>13/02-05</c:v>
                </c:pt>
                <c:pt idx="2800">
                  <c:v>13/02-05</c:v>
                </c:pt>
                <c:pt idx="2801">
                  <c:v>13/02-05</c:v>
                </c:pt>
                <c:pt idx="2802">
                  <c:v>13/02-05</c:v>
                </c:pt>
                <c:pt idx="2803">
                  <c:v>13/02-05</c:v>
                </c:pt>
                <c:pt idx="2804">
                  <c:v>13/02-05</c:v>
                </c:pt>
                <c:pt idx="2805">
                  <c:v>13/02-05</c:v>
                </c:pt>
                <c:pt idx="2806">
                  <c:v>13/02-05</c:v>
                </c:pt>
                <c:pt idx="2807">
                  <c:v>13/02-05</c:v>
                </c:pt>
                <c:pt idx="2808">
                  <c:v>13/02-06</c:v>
                </c:pt>
                <c:pt idx="2809">
                  <c:v>13/02-06</c:v>
                </c:pt>
                <c:pt idx="2810">
                  <c:v>13/02-06</c:v>
                </c:pt>
                <c:pt idx="2811">
                  <c:v>13/02-06</c:v>
                </c:pt>
                <c:pt idx="2812">
                  <c:v>13/02-06</c:v>
                </c:pt>
                <c:pt idx="2813">
                  <c:v>13/02-06</c:v>
                </c:pt>
                <c:pt idx="2814">
                  <c:v>13/02-06</c:v>
                </c:pt>
                <c:pt idx="2815">
                  <c:v>13/02-06</c:v>
                </c:pt>
                <c:pt idx="2816">
                  <c:v>13/02-06</c:v>
                </c:pt>
                <c:pt idx="2817">
                  <c:v>13/02-06</c:v>
                </c:pt>
                <c:pt idx="2818">
                  <c:v>13/02-06</c:v>
                </c:pt>
                <c:pt idx="2819">
                  <c:v>13/02-06</c:v>
                </c:pt>
                <c:pt idx="2820">
                  <c:v>13/02-07</c:v>
                </c:pt>
                <c:pt idx="2821">
                  <c:v>13/02-07</c:v>
                </c:pt>
                <c:pt idx="2822">
                  <c:v>13/02-07</c:v>
                </c:pt>
                <c:pt idx="2823">
                  <c:v>13/02-07</c:v>
                </c:pt>
                <c:pt idx="2824">
                  <c:v>13/02-07</c:v>
                </c:pt>
                <c:pt idx="2825">
                  <c:v>13/02-07</c:v>
                </c:pt>
                <c:pt idx="2826">
                  <c:v>13/02-07</c:v>
                </c:pt>
                <c:pt idx="2827">
                  <c:v>13/02-07</c:v>
                </c:pt>
                <c:pt idx="2828">
                  <c:v>13/02-07</c:v>
                </c:pt>
                <c:pt idx="2829">
                  <c:v>13/02-07</c:v>
                </c:pt>
                <c:pt idx="2830">
                  <c:v>13/02-07</c:v>
                </c:pt>
                <c:pt idx="2831">
                  <c:v>13/02-07</c:v>
                </c:pt>
                <c:pt idx="2832">
                  <c:v>13/02-08</c:v>
                </c:pt>
                <c:pt idx="2833">
                  <c:v>13/02-08</c:v>
                </c:pt>
                <c:pt idx="2834">
                  <c:v>13/02-08</c:v>
                </c:pt>
                <c:pt idx="2835">
                  <c:v>13/02-08</c:v>
                </c:pt>
                <c:pt idx="2836">
                  <c:v>13/02-08</c:v>
                </c:pt>
                <c:pt idx="2837">
                  <c:v>13/02-08</c:v>
                </c:pt>
                <c:pt idx="2838">
                  <c:v>13/02-08</c:v>
                </c:pt>
                <c:pt idx="2839">
                  <c:v>13/02-08</c:v>
                </c:pt>
                <c:pt idx="2840">
                  <c:v>13/02-08</c:v>
                </c:pt>
                <c:pt idx="2841">
                  <c:v>13/02-08</c:v>
                </c:pt>
                <c:pt idx="2842">
                  <c:v>13/02-08</c:v>
                </c:pt>
                <c:pt idx="2843">
                  <c:v>13/02-08</c:v>
                </c:pt>
                <c:pt idx="2844">
                  <c:v>13/02-09</c:v>
                </c:pt>
                <c:pt idx="2845">
                  <c:v>13/02-09</c:v>
                </c:pt>
                <c:pt idx="2846">
                  <c:v>13/02-09</c:v>
                </c:pt>
                <c:pt idx="2847">
                  <c:v>13/02-09</c:v>
                </c:pt>
                <c:pt idx="2848">
                  <c:v>13/02-09</c:v>
                </c:pt>
                <c:pt idx="2849">
                  <c:v>13/02-09</c:v>
                </c:pt>
                <c:pt idx="2850">
                  <c:v>13/02-09</c:v>
                </c:pt>
                <c:pt idx="2851">
                  <c:v>13/02-09</c:v>
                </c:pt>
                <c:pt idx="2852">
                  <c:v>13/02-09</c:v>
                </c:pt>
                <c:pt idx="2853">
                  <c:v>13/02-09</c:v>
                </c:pt>
                <c:pt idx="2854">
                  <c:v>13/02-09</c:v>
                </c:pt>
                <c:pt idx="2855">
                  <c:v>13/02-09</c:v>
                </c:pt>
                <c:pt idx="2856">
                  <c:v>13/02-10</c:v>
                </c:pt>
                <c:pt idx="2857">
                  <c:v>13/02-10</c:v>
                </c:pt>
                <c:pt idx="2858">
                  <c:v>13/02-10</c:v>
                </c:pt>
                <c:pt idx="2859">
                  <c:v>13/02-10</c:v>
                </c:pt>
                <c:pt idx="2860">
                  <c:v>13/02-10</c:v>
                </c:pt>
                <c:pt idx="2861">
                  <c:v>13/02-10</c:v>
                </c:pt>
                <c:pt idx="2862">
                  <c:v>13/02-10</c:v>
                </c:pt>
                <c:pt idx="2863">
                  <c:v>13/02-10</c:v>
                </c:pt>
                <c:pt idx="2864">
                  <c:v>13/02-10</c:v>
                </c:pt>
                <c:pt idx="2865">
                  <c:v>13/02-10</c:v>
                </c:pt>
                <c:pt idx="2866">
                  <c:v>13/02-10</c:v>
                </c:pt>
                <c:pt idx="2867">
                  <c:v>13/02-10</c:v>
                </c:pt>
                <c:pt idx="2868">
                  <c:v>13/02-11</c:v>
                </c:pt>
                <c:pt idx="2869">
                  <c:v>13/02-11</c:v>
                </c:pt>
                <c:pt idx="2870">
                  <c:v>13/02-11</c:v>
                </c:pt>
                <c:pt idx="2871">
                  <c:v>13/02-11</c:v>
                </c:pt>
                <c:pt idx="2872">
                  <c:v>13/02-11</c:v>
                </c:pt>
                <c:pt idx="2873">
                  <c:v>13/02-11</c:v>
                </c:pt>
                <c:pt idx="2874">
                  <c:v>13/02-11</c:v>
                </c:pt>
                <c:pt idx="2875">
                  <c:v>13/02-11</c:v>
                </c:pt>
                <c:pt idx="2876">
                  <c:v>13/02-11</c:v>
                </c:pt>
                <c:pt idx="2877">
                  <c:v>13/02-11</c:v>
                </c:pt>
                <c:pt idx="2878">
                  <c:v>13/02-11</c:v>
                </c:pt>
                <c:pt idx="2879">
                  <c:v>13/02-11</c:v>
                </c:pt>
                <c:pt idx="2880">
                  <c:v>13/02-12</c:v>
                </c:pt>
                <c:pt idx="2881">
                  <c:v>13/02-12</c:v>
                </c:pt>
                <c:pt idx="2882">
                  <c:v>13/02-12</c:v>
                </c:pt>
                <c:pt idx="2883">
                  <c:v>13/02-12</c:v>
                </c:pt>
                <c:pt idx="2884">
                  <c:v>13/02-12</c:v>
                </c:pt>
                <c:pt idx="2885">
                  <c:v>13/02-12</c:v>
                </c:pt>
                <c:pt idx="2886">
                  <c:v>13/02-12</c:v>
                </c:pt>
                <c:pt idx="2887">
                  <c:v>13/02-12</c:v>
                </c:pt>
                <c:pt idx="2888">
                  <c:v>13/02-12</c:v>
                </c:pt>
                <c:pt idx="2889">
                  <c:v>13/02-12</c:v>
                </c:pt>
                <c:pt idx="2890">
                  <c:v>13/02-12</c:v>
                </c:pt>
                <c:pt idx="2891">
                  <c:v>13/02-12</c:v>
                </c:pt>
                <c:pt idx="2892">
                  <c:v>13/02-13</c:v>
                </c:pt>
                <c:pt idx="2893">
                  <c:v>13/02-13</c:v>
                </c:pt>
                <c:pt idx="2894">
                  <c:v>13/02-13</c:v>
                </c:pt>
                <c:pt idx="2895">
                  <c:v>13/02-13</c:v>
                </c:pt>
                <c:pt idx="2896">
                  <c:v>13/02-13</c:v>
                </c:pt>
                <c:pt idx="2897">
                  <c:v>13/02-13</c:v>
                </c:pt>
                <c:pt idx="2898">
                  <c:v>13/02-13</c:v>
                </c:pt>
                <c:pt idx="2899">
                  <c:v>13/02-13</c:v>
                </c:pt>
                <c:pt idx="2900">
                  <c:v>13/02-13</c:v>
                </c:pt>
                <c:pt idx="2901">
                  <c:v>13/02-13</c:v>
                </c:pt>
                <c:pt idx="2902">
                  <c:v>13/02-13</c:v>
                </c:pt>
                <c:pt idx="2903">
                  <c:v>13/02-13</c:v>
                </c:pt>
                <c:pt idx="2904">
                  <c:v>13/02-14</c:v>
                </c:pt>
                <c:pt idx="2905">
                  <c:v>13/02-14</c:v>
                </c:pt>
                <c:pt idx="2906">
                  <c:v>13/02-14</c:v>
                </c:pt>
                <c:pt idx="2907">
                  <c:v>13/02-14</c:v>
                </c:pt>
                <c:pt idx="2908">
                  <c:v>13/02-14</c:v>
                </c:pt>
                <c:pt idx="2909">
                  <c:v>13/02-14</c:v>
                </c:pt>
                <c:pt idx="2910">
                  <c:v>13/02-14</c:v>
                </c:pt>
                <c:pt idx="2911">
                  <c:v>13/02-14</c:v>
                </c:pt>
                <c:pt idx="2912">
                  <c:v>13/02-14</c:v>
                </c:pt>
                <c:pt idx="2913">
                  <c:v>13/02-14</c:v>
                </c:pt>
                <c:pt idx="2914">
                  <c:v>13/02-14</c:v>
                </c:pt>
                <c:pt idx="2915">
                  <c:v>13/02-14</c:v>
                </c:pt>
                <c:pt idx="2916">
                  <c:v>13/02-15</c:v>
                </c:pt>
                <c:pt idx="2917">
                  <c:v>13/02-15</c:v>
                </c:pt>
                <c:pt idx="2918">
                  <c:v>13/02-15</c:v>
                </c:pt>
                <c:pt idx="2919">
                  <c:v>13/02-15</c:v>
                </c:pt>
                <c:pt idx="2920">
                  <c:v>13/02-15</c:v>
                </c:pt>
                <c:pt idx="2921">
                  <c:v>13/02-15</c:v>
                </c:pt>
                <c:pt idx="2922">
                  <c:v>13/02-15</c:v>
                </c:pt>
                <c:pt idx="2923">
                  <c:v>13/02-15</c:v>
                </c:pt>
                <c:pt idx="2924">
                  <c:v>13/02-15</c:v>
                </c:pt>
                <c:pt idx="2925">
                  <c:v>13/02-15</c:v>
                </c:pt>
                <c:pt idx="2926">
                  <c:v>13/02-15</c:v>
                </c:pt>
                <c:pt idx="2927">
                  <c:v>13/02-15</c:v>
                </c:pt>
                <c:pt idx="2928">
                  <c:v>13/02-16</c:v>
                </c:pt>
                <c:pt idx="2929">
                  <c:v>13/02-16</c:v>
                </c:pt>
                <c:pt idx="2930">
                  <c:v>13/02-16</c:v>
                </c:pt>
                <c:pt idx="2931">
                  <c:v>13/02-16</c:v>
                </c:pt>
                <c:pt idx="2932">
                  <c:v>13/02-16</c:v>
                </c:pt>
                <c:pt idx="2933">
                  <c:v>13/02-16</c:v>
                </c:pt>
                <c:pt idx="2934">
                  <c:v>13/02-16</c:v>
                </c:pt>
                <c:pt idx="2935">
                  <c:v>13/02-16</c:v>
                </c:pt>
                <c:pt idx="2936">
                  <c:v>13/02-16</c:v>
                </c:pt>
                <c:pt idx="2937">
                  <c:v>13/02-16</c:v>
                </c:pt>
                <c:pt idx="2938">
                  <c:v>13/02-16</c:v>
                </c:pt>
                <c:pt idx="2939">
                  <c:v>13/02-16</c:v>
                </c:pt>
                <c:pt idx="2940">
                  <c:v>13/02-17</c:v>
                </c:pt>
                <c:pt idx="2941">
                  <c:v>13/02-17</c:v>
                </c:pt>
                <c:pt idx="2942">
                  <c:v>13/02-17</c:v>
                </c:pt>
                <c:pt idx="2943">
                  <c:v>13/02-17</c:v>
                </c:pt>
                <c:pt idx="2944">
                  <c:v>13/02-17</c:v>
                </c:pt>
                <c:pt idx="2945">
                  <c:v>13/02-17</c:v>
                </c:pt>
                <c:pt idx="2946">
                  <c:v>13/02-17</c:v>
                </c:pt>
                <c:pt idx="2947">
                  <c:v>13/02-17</c:v>
                </c:pt>
                <c:pt idx="2948">
                  <c:v>13/02-17</c:v>
                </c:pt>
                <c:pt idx="2949">
                  <c:v>13/02-17</c:v>
                </c:pt>
                <c:pt idx="2950">
                  <c:v>13/02-17</c:v>
                </c:pt>
                <c:pt idx="2951">
                  <c:v>13/02-17</c:v>
                </c:pt>
                <c:pt idx="2952">
                  <c:v>13/02-18</c:v>
                </c:pt>
                <c:pt idx="2953">
                  <c:v>13/02-18</c:v>
                </c:pt>
                <c:pt idx="2954">
                  <c:v>13/02-18</c:v>
                </c:pt>
                <c:pt idx="2955">
                  <c:v>13/02-18</c:v>
                </c:pt>
                <c:pt idx="2956">
                  <c:v>13/02-18</c:v>
                </c:pt>
                <c:pt idx="2957">
                  <c:v>13/02-18</c:v>
                </c:pt>
                <c:pt idx="2958">
                  <c:v>13/02-18</c:v>
                </c:pt>
                <c:pt idx="2959">
                  <c:v>13/02-18</c:v>
                </c:pt>
                <c:pt idx="2960">
                  <c:v>13/02-18</c:v>
                </c:pt>
                <c:pt idx="2961">
                  <c:v>13/02-18</c:v>
                </c:pt>
                <c:pt idx="2962">
                  <c:v>13/02-18</c:v>
                </c:pt>
                <c:pt idx="2963">
                  <c:v>13/02-18</c:v>
                </c:pt>
                <c:pt idx="2964">
                  <c:v>13/02-19</c:v>
                </c:pt>
                <c:pt idx="2965">
                  <c:v>13/02-19</c:v>
                </c:pt>
                <c:pt idx="2966">
                  <c:v>13/02-19</c:v>
                </c:pt>
                <c:pt idx="2967">
                  <c:v>13/02-19</c:v>
                </c:pt>
                <c:pt idx="2968">
                  <c:v>13/02-19</c:v>
                </c:pt>
                <c:pt idx="2969">
                  <c:v>13/02-19</c:v>
                </c:pt>
                <c:pt idx="2970">
                  <c:v>13/02-19</c:v>
                </c:pt>
                <c:pt idx="2971">
                  <c:v>13/02-19</c:v>
                </c:pt>
                <c:pt idx="2972">
                  <c:v>13/02-19</c:v>
                </c:pt>
                <c:pt idx="2973">
                  <c:v>13/02-19</c:v>
                </c:pt>
                <c:pt idx="2974">
                  <c:v>13/02-19</c:v>
                </c:pt>
                <c:pt idx="2975">
                  <c:v>13/02-19</c:v>
                </c:pt>
                <c:pt idx="2976">
                  <c:v>13/02-20</c:v>
                </c:pt>
                <c:pt idx="2977">
                  <c:v>13/02-20</c:v>
                </c:pt>
                <c:pt idx="2978">
                  <c:v>13/02-20</c:v>
                </c:pt>
                <c:pt idx="2979">
                  <c:v>13/02-20</c:v>
                </c:pt>
                <c:pt idx="2980">
                  <c:v>13/02-20</c:v>
                </c:pt>
                <c:pt idx="2981">
                  <c:v>13/02-20</c:v>
                </c:pt>
                <c:pt idx="2982">
                  <c:v>13/02-20</c:v>
                </c:pt>
                <c:pt idx="2983">
                  <c:v>13/02-20</c:v>
                </c:pt>
                <c:pt idx="2984">
                  <c:v>13/02-20</c:v>
                </c:pt>
                <c:pt idx="2985">
                  <c:v>13/02-20</c:v>
                </c:pt>
                <c:pt idx="2986">
                  <c:v>13/02-20</c:v>
                </c:pt>
                <c:pt idx="2987">
                  <c:v>13/02-20</c:v>
                </c:pt>
                <c:pt idx="2988">
                  <c:v>15/02-11</c:v>
                </c:pt>
                <c:pt idx="2989">
                  <c:v>15/02-11</c:v>
                </c:pt>
                <c:pt idx="2990">
                  <c:v>15/02-11</c:v>
                </c:pt>
                <c:pt idx="2991">
                  <c:v>15/02-11</c:v>
                </c:pt>
                <c:pt idx="2992">
                  <c:v>15/02-11</c:v>
                </c:pt>
                <c:pt idx="2993">
                  <c:v>15/02-11</c:v>
                </c:pt>
                <c:pt idx="2994">
                  <c:v>15/02-11</c:v>
                </c:pt>
                <c:pt idx="2995">
                  <c:v>15/02-11</c:v>
                </c:pt>
                <c:pt idx="2996">
                  <c:v>15/02-11</c:v>
                </c:pt>
                <c:pt idx="2997">
                  <c:v>15/02-11</c:v>
                </c:pt>
                <c:pt idx="2998">
                  <c:v>15/02-11</c:v>
                </c:pt>
                <c:pt idx="2999">
                  <c:v>15/02-11</c:v>
                </c:pt>
                <c:pt idx="3000">
                  <c:v>15/02-12</c:v>
                </c:pt>
                <c:pt idx="3001">
                  <c:v>15/02-12</c:v>
                </c:pt>
                <c:pt idx="3002">
                  <c:v>15/02-12</c:v>
                </c:pt>
                <c:pt idx="3003">
                  <c:v>15/02-12</c:v>
                </c:pt>
                <c:pt idx="3004">
                  <c:v>15/02-12</c:v>
                </c:pt>
                <c:pt idx="3005">
                  <c:v>15/02-12</c:v>
                </c:pt>
                <c:pt idx="3006">
                  <c:v>15/02-12</c:v>
                </c:pt>
                <c:pt idx="3007">
                  <c:v>15/02-12</c:v>
                </c:pt>
                <c:pt idx="3008">
                  <c:v>15/02-12</c:v>
                </c:pt>
                <c:pt idx="3009">
                  <c:v>15/02-12</c:v>
                </c:pt>
                <c:pt idx="3010">
                  <c:v>15/02-12</c:v>
                </c:pt>
                <c:pt idx="3011">
                  <c:v>15/02-12</c:v>
                </c:pt>
                <c:pt idx="3012">
                  <c:v>15/02-13</c:v>
                </c:pt>
                <c:pt idx="3013">
                  <c:v>15/02-13</c:v>
                </c:pt>
                <c:pt idx="3014">
                  <c:v>15/02-13</c:v>
                </c:pt>
                <c:pt idx="3015">
                  <c:v>15/02-13</c:v>
                </c:pt>
                <c:pt idx="3016">
                  <c:v>15/02-13</c:v>
                </c:pt>
                <c:pt idx="3017">
                  <c:v>15/02-13</c:v>
                </c:pt>
                <c:pt idx="3018">
                  <c:v>15/02-13</c:v>
                </c:pt>
                <c:pt idx="3019">
                  <c:v>15/02-13</c:v>
                </c:pt>
                <c:pt idx="3020">
                  <c:v>15/02-13</c:v>
                </c:pt>
                <c:pt idx="3021">
                  <c:v>15/02-13</c:v>
                </c:pt>
                <c:pt idx="3022">
                  <c:v>15/02-13</c:v>
                </c:pt>
                <c:pt idx="3023">
                  <c:v>15/02-13</c:v>
                </c:pt>
                <c:pt idx="3024">
                  <c:v>15/02-14</c:v>
                </c:pt>
                <c:pt idx="3025">
                  <c:v>15/02-14</c:v>
                </c:pt>
                <c:pt idx="3026">
                  <c:v>15/02-14</c:v>
                </c:pt>
                <c:pt idx="3027">
                  <c:v>15/02-14</c:v>
                </c:pt>
                <c:pt idx="3028">
                  <c:v>15/02-14</c:v>
                </c:pt>
                <c:pt idx="3029">
                  <c:v>15/02-14</c:v>
                </c:pt>
                <c:pt idx="3030">
                  <c:v>15/02-14</c:v>
                </c:pt>
                <c:pt idx="3031">
                  <c:v>15/02-14</c:v>
                </c:pt>
                <c:pt idx="3032">
                  <c:v>15/02-14</c:v>
                </c:pt>
                <c:pt idx="3033">
                  <c:v>15/02-14</c:v>
                </c:pt>
                <c:pt idx="3034">
                  <c:v>15/02-14</c:v>
                </c:pt>
                <c:pt idx="3035">
                  <c:v>15/02-14</c:v>
                </c:pt>
                <c:pt idx="3036">
                  <c:v>15/02-15</c:v>
                </c:pt>
                <c:pt idx="3037">
                  <c:v>15/02-15</c:v>
                </c:pt>
                <c:pt idx="3038">
                  <c:v>15/02-15</c:v>
                </c:pt>
                <c:pt idx="3039">
                  <c:v>15/02-15</c:v>
                </c:pt>
                <c:pt idx="3040">
                  <c:v>15/02-15</c:v>
                </c:pt>
                <c:pt idx="3041">
                  <c:v>15/02-15</c:v>
                </c:pt>
                <c:pt idx="3042">
                  <c:v>15/02-15</c:v>
                </c:pt>
                <c:pt idx="3043">
                  <c:v>15/02-15</c:v>
                </c:pt>
                <c:pt idx="3044">
                  <c:v>15/02-15</c:v>
                </c:pt>
                <c:pt idx="3045">
                  <c:v>15/02-15</c:v>
                </c:pt>
                <c:pt idx="3046">
                  <c:v>15/02-15</c:v>
                </c:pt>
                <c:pt idx="3047">
                  <c:v>15/02-15</c:v>
                </c:pt>
                <c:pt idx="3048">
                  <c:v>15/02-16</c:v>
                </c:pt>
                <c:pt idx="3049">
                  <c:v>15/02-16</c:v>
                </c:pt>
                <c:pt idx="3050">
                  <c:v>15/02-16</c:v>
                </c:pt>
                <c:pt idx="3051">
                  <c:v>15/02-16</c:v>
                </c:pt>
                <c:pt idx="3052">
                  <c:v>15/02-16</c:v>
                </c:pt>
                <c:pt idx="3053">
                  <c:v>15/02-16</c:v>
                </c:pt>
                <c:pt idx="3054">
                  <c:v>15/02-16</c:v>
                </c:pt>
                <c:pt idx="3055">
                  <c:v>15/02-16</c:v>
                </c:pt>
                <c:pt idx="3056">
                  <c:v>15/02-16</c:v>
                </c:pt>
                <c:pt idx="3057">
                  <c:v>15/02-16</c:v>
                </c:pt>
                <c:pt idx="3058">
                  <c:v>15/02-16</c:v>
                </c:pt>
                <c:pt idx="3059">
                  <c:v>15/02-16</c:v>
                </c:pt>
                <c:pt idx="3060">
                  <c:v>15/02-17</c:v>
                </c:pt>
                <c:pt idx="3061">
                  <c:v>15/02-17</c:v>
                </c:pt>
                <c:pt idx="3062">
                  <c:v>15/02-17</c:v>
                </c:pt>
                <c:pt idx="3063">
                  <c:v>15/02-17</c:v>
                </c:pt>
                <c:pt idx="3064">
                  <c:v>15/02-17</c:v>
                </c:pt>
                <c:pt idx="3065">
                  <c:v>15/02-17</c:v>
                </c:pt>
                <c:pt idx="3066">
                  <c:v>15/02-17</c:v>
                </c:pt>
                <c:pt idx="3067">
                  <c:v>15/02-17</c:v>
                </c:pt>
                <c:pt idx="3068">
                  <c:v>15/02-17</c:v>
                </c:pt>
                <c:pt idx="3069">
                  <c:v>15/02-17</c:v>
                </c:pt>
                <c:pt idx="3070">
                  <c:v>15/02-17</c:v>
                </c:pt>
                <c:pt idx="3071">
                  <c:v>15/02-17</c:v>
                </c:pt>
                <c:pt idx="3072">
                  <c:v>15/02-18</c:v>
                </c:pt>
                <c:pt idx="3073">
                  <c:v>15/02-18</c:v>
                </c:pt>
                <c:pt idx="3074">
                  <c:v>15/02-18</c:v>
                </c:pt>
                <c:pt idx="3075">
                  <c:v>15/02-18</c:v>
                </c:pt>
                <c:pt idx="3076">
                  <c:v>15/02-18</c:v>
                </c:pt>
                <c:pt idx="3077">
                  <c:v>15/02-18</c:v>
                </c:pt>
                <c:pt idx="3078">
                  <c:v>15/02-18</c:v>
                </c:pt>
                <c:pt idx="3079">
                  <c:v>15/02-18</c:v>
                </c:pt>
                <c:pt idx="3080">
                  <c:v>15/02-18</c:v>
                </c:pt>
                <c:pt idx="3081">
                  <c:v>15/02-18</c:v>
                </c:pt>
                <c:pt idx="3082">
                  <c:v>15/02-18</c:v>
                </c:pt>
                <c:pt idx="3083">
                  <c:v>15/02-18</c:v>
                </c:pt>
                <c:pt idx="3084">
                  <c:v>15/02-19</c:v>
                </c:pt>
                <c:pt idx="3085">
                  <c:v>15/02-19</c:v>
                </c:pt>
                <c:pt idx="3086">
                  <c:v>15/02-19</c:v>
                </c:pt>
                <c:pt idx="3087">
                  <c:v>15/02-19</c:v>
                </c:pt>
                <c:pt idx="3088">
                  <c:v>15/02-19</c:v>
                </c:pt>
                <c:pt idx="3089">
                  <c:v>15/02-19</c:v>
                </c:pt>
                <c:pt idx="3090">
                  <c:v>15/02-19</c:v>
                </c:pt>
                <c:pt idx="3091">
                  <c:v>15/02-19</c:v>
                </c:pt>
                <c:pt idx="3092">
                  <c:v>15/02-19</c:v>
                </c:pt>
                <c:pt idx="3093">
                  <c:v>15/02-19</c:v>
                </c:pt>
                <c:pt idx="3094">
                  <c:v>15/02-19</c:v>
                </c:pt>
                <c:pt idx="3095">
                  <c:v>15/02-19</c:v>
                </c:pt>
                <c:pt idx="3096">
                  <c:v>15/02-20</c:v>
                </c:pt>
                <c:pt idx="3097">
                  <c:v>15/02-20</c:v>
                </c:pt>
                <c:pt idx="3098">
                  <c:v>15/02-20</c:v>
                </c:pt>
                <c:pt idx="3099">
                  <c:v>15/02-20</c:v>
                </c:pt>
                <c:pt idx="3100">
                  <c:v>15/02-20</c:v>
                </c:pt>
                <c:pt idx="3101">
                  <c:v>15/02-20</c:v>
                </c:pt>
                <c:pt idx="3102">
                  <c:v>15/02-20</c:v>
                </c:pt>
                <c:pt idx="3103">
                  <c:v>15/02-20</c:v>
                </c:pt>
                <c:pt idx="3104">
                  <c:v>15/02-20</c:v>
                </c:pt>
                <c:pt idx="3105">
                  <c:v>15/02-20</c:v>
                </c:pt>
                <c:pt idx="3106">
                  <c:v>15/02-20</c:v>
                </c:pt>
                <c:pt idx="3107">
                  <c:v>15/02-20</c:v>
                </c:pt>
                <c:pt idx="3108">
                  <c:v>15/02-21</c:v>
                </c:pt>
                <c:pt idx="3109">
                  <c:v>15/02-21</c:v>
                </c:pt>
                <c:pt idx="3110">
                  <c:v>15/02-21</c:v>
                </c:pt>
                <c:pt idx="3111">
                  <c:v>15/02-21</c:v>
                </c:pt>
                <c:pt idx="3112">
                  <c:v>15/02-21</c:v>
                </c:pt>
                <c:pt idx="3113">
                  <c:v>15/02-21</c:v>
                </c:pt>
                <c:pt idx="3114">
                  <c:v>15/02-21</c:v>
                </c:pt>
                <c:pt idx="3115">
                  <c:v>15/02-21</c:v>
                </c:pt>
                <c:pt idx="3116">
                  <c:v>15/02-21</c:v>
                </c:pt>
                <c:pt idx="3117">
                  <c:v>15/02-21</c:v>
                </c:pt>
                <c:pt idx="3118">
                  <c:v>15/02-21</c:v>
                </c:pt>
                <c:pt idx="3119">
                  <c:v>15/02-21</c:v>
                </c:pt>
                <c:pt idx="3120">
                  <c:v>15/02-22</c:v>
                </c:pt>
                <c:pt idx="3121">
                  <c:v>15/02-22</c:v>
                </c:pt>
                <c:pt idx="3122">
                  <c:v>15/02-22</c:v>
                </c:pt>
                <c:pt idx="3123">
                  <c:v>15/02-22</c:v>
                </c:pt>
                <c:pt idx="3124">
                  <c:v>15/02-22</c:v>
                </c:pt>
                <c:pt idx="3125">
                  <c:v>15/02-22</c:v>
                </c:pt>
                <c:pt idx="3126">
                  <c:v>15/02-22</c:v>
                </c:pt>
                <c:pt idx="3127">
                  <c:v>15/02-22</c:v>
                </c:pt>
                <c:pt idx="3128">
                  <c:v>15/02-22</c:v>
                </c:pt>
                <c:pt idx="3129">
                  <c:v>15/02-22</c:v>
                </c:pt>
                <c:pt idx="3130">
                  <c:v>15/02-22</c:v>
                </c:pt>
                <c:pt idx="3131">
                  <c:v>15/02-22</c:v>
                </c:pt>
                <c:pt idx="3132">
                  <c:v>15/02-23</c:v>
                </c:pt>
                <c:pt idx="3133">
                  <c:v>15/02-23</c:v>
                </c:pt>
                <c:pt idx="3134">
                  <c:v>15/02-23</c:v>
                </c:pt>
                <c:pt idx="3135">
                  <c:v>15/02-23</c:v>
                </c:pt>
                <c:pt idx="3136">
                  <c:v>15/02-23</c:v>
                </c:pt>
                <c:pt idx="3137">
                  <c:v>15/02-23</c:v>
                </c:pt>
                <c:pt idx="3138">
                  <c:v>15/02-23</c:v>
                </c:pt>
                <c:pt idx="3139">
                  <c:v>15/02-23</c:v>
                </c:pt>
                <c:pt idx="3140">
                  <c:v>15/02-23</c:v>
                </c:pt>
                <c:pt idx="3141">
                  <c:v>15/02-23</c:v>
                </c:pt>
                <c:pt idx="3142">
                  <c:v>15/02-23</c:v>
                </c:pt>
                <c:pt idx="3143">
                  <c:v>15/02-23</c:v>
                </c:pt>
                <c:pt idx="3144">
                  <c:v>16/02-00</c:v>
                </c:pt>
                <c:pt idx="3145">
                  <c:v>16/02-00</c:v>
                </c:pt>
                <c:pt idx="3146">
                  <c:v>16/02-00</c:v>
                </c:pt>
                <c:pt idx="3147">
                  <c:v>16/02-00</c:v>
                </c:pt>
                <c:pt idx="3148">
                  <c:v>16/02-00</c:v>
                </c:pt>
                <c:pt idx="3149">
                  <c:v>16/02-00</c:v>
                </c:pt>
                <c:pt idx="3150">
                  <c:v>16/02-00</c:v>
                </c:pt>
                <c:pt idx="3151">
                  <c:v>16/02-00</c:v>
                </c:pt>
                <c:pt idx="3152">
                  <c:v>16/02-00</c:v>
                </c:pt>
                <c:pt idx="3153">
                  <c:v>16/02-00</c:v>
                </c:pt>
                <c:pt idx="3154">
                  <c:v>16/02-00</c:v>
                </c:pt>
                <c:pt idx="3155">
                  <c:v>16/02-00</c:v>
                </c:pt>
                <c:pt idx="3156">
                  <c:v>16/02-01</c:v>
                </c:pt>
                <c:pt idx="3157">
                  <c:v>16/02-01</c:v>
                </c:pt>
                <c:pt idx="3158">
                  <c:v>16/02-01</c:v>
                </c:pt>
                <c:pt idx="3159">
                  <c:v>16/02-01</c:v>
                </c:pt>
                <c:pt idx="3160">
                  <c:v>16/02-01</c:v>
                </c:pt>
                <c:pt idx="3161">
                  <c:v>16/02-01</c:v>
                </c:pt>
                <c:pt idx="3162">
                  <c:v>16/02-01</c:v>
                </c:pt>
                <c:pt idx="3163">
                  <c:v>16/02-01</c:v>
                </c:pt>
                <c:pt idx="3164">
                  <c:v>16/02-01</c:v>
                </c:pt>
                <c:pt idx="3165">
                  <c:v>16/02-01</c:v>
                </c:pt>
                <c:pt idx="3166">
                  <c:v>16/02-01</c:v>
                </c:pt>
                <c:pt idx="3167">
                  <c:v>16/02-01</c:v>
                </c:pt>
                <c:pt idx="3168">
                  <c:v>16/02-02</c:v>
                </c:pt>
                <c:pt idx="3169">
                  <c:v>16/02-02</c:v>
                </c:pt>
                <c:pt idx="3170">
                  <c:v>16/02-02</c:v>
                </c:pt>
                <c:pt idx="3171">
                  <c:v>16/02-02</c:v>
                </c:pt>
                <c:pt idx="3172">
                  <c:v>16/02-02</c:v>
                </c:pt>
                <c:pt idx="3173">
                  <c:v>16/02-02</c:v>
                </c:pt>
                <c:pt idx="3174">
                  <c:v>16/02-02</c:v>
                </c:pt>
                <c:pt idx="3175">
                  <c:v>16/02-02</c:v>
                </c:pt>
                <c:pt idx="3176">
                  <c:v>16/02-02</c:v>
                </c:pt>
                <c:pt idx="3177">
                  <c:v>16/02-02</c:v>
                </c:pt>
                <c:pt idx="3178">
                  <c:v>16/02-02</c:v>
                </c:pt>
                <c:pt idx="3179">
                  <c:v>16/02-02</c:v>
                </c:pt>
                <c:pt idx="3180">
                  <c:v>16/02-03</c:v>
                </c:pt>
                <c:pt idx="3181">
                  <c:v>16/02-03</c:v>
                </c:pt>
                <c:pt idx="3182">
                  <c:v>16/02-03</c:v>
                </c:pt>
                <c:pt idx="3183">
                  <c:v>16/02-03</c:v>
                </c:pt>
                <c:pt idx="3184">
                  <c:v>16/02-03</c:v>
                </c:pt>
                <c:pt idx="3185">
                  <c:v>16/02-03</c:v>
                </c:pt>
                <c:pt idx="3186">
                  <c:v>16/02-03</c:v>
                </c:pt>
                <c:pt idx="3187">
                  <c:v>16/02-03</c:v>
                </c:pt>
                <c:pt idx="3188">
                  <c:v>16/02-03</c:v>
                </c:pt>
                <c:pt idx="3189">
                  <c:v>16/02-03</c:v>
                </c:pt>
                <c:pt idx="3190">
                  <c:v>16/02-03</c:v>
                </c:pt>
                <c:pt idx="3191">
                  <c:v>16/02-03</c:v>
                </c:pt>
                <c:pt idx="3192">
                  <c:v>16/02-04</c:v>
                </c:pt>
                <c:pt idx="3193">
                  <c:v>16/02-04</c:v>
                </c:pt>
                <c:pt idx="3194">
                  <c:v>16/02-04</c:v>
                </c:pt>
                <c:pt idx="3195">
                  <c:v>16/02-04</c:v>
                </c:pt>
                <c:pt idx="3196">
                  <c:v>16/02-04</c:v>
                </c:pt>
                <c:pt idx="3197">
                  <c:v>16/02-04</c:v>
                </c:pt>
                <c:pt idx="3198">
                  <c:v>16/02-04</c:v>
                </c:pt>
                <c:pt idx="3199">
                  <c:v>16/02-04</c:v>
                </c:pt>
                <c:pt idx="3200">
                  <c:v>16/02-04</c:v>
                </c:pt>
                <c:pt idx="3201">
                  <c:v>16/02-04</c:v>
                </c:pt>
                <c:pt idx="3202">
                  <c:v>16/02-04</c:v>
                </c:pt>
                <c:pt idx="3203">
                  <c:v>16/02-04</c:v>
                </c:pt>
                <c:pt idx="3204">
                  <c:v>16/02-05</c:v>
                </c:pt>
                <c:pt idx="3205">
                  <c:v>16/02-05</c:v>
                </c:pt>
                <c:pt idx="3206">
                  <c:v>16/02-05</c:v>
                </c:pt>
                <c:pt idx="3207">
                  <c:v>16/02-05</c:v>
                </c:pt>
                <c:pt idx="3208">
                  <c:v>16/02-05</c:v>
                </c:pt>
                <c:pt idx="3209">
                  <c:v>16/02-05</c:v>
                </c:pt>
                <c:pt idx="3210">
                  <c:v>16/02-05</c:v>
                </c:pt>
                <c:pt idx="3211">
                  <c:v>16/02-05</c:v>
                </c:pt>
                <c:pt idx="3212">
                  <c:v>16/02-05</c:v>
                </c:pt>
                <c:pt idx="3213">
                  <c:v>16/02-05</c:v>
                </c:pt>
                <c:pt idx="3214">
                  <c:v>16/02-05</c:v>
                </c:pt>
                <c:pt idx="3215">
                  <c:v>16/02-05</c:v>
                </c:pt>
                <c:pt idx="3216">
                  <c:v>16/02-06</c:v>
                </c:pt>
                <c:pt idx="3217">
                  <c:v>16/02-06</c:v>
                </c:pt>
                <c:pt idx="3218">
                  <c:v>16/02-06</c:v>
                </c:pt>
                <c:pt idx="3219">
                  <c:v>16/02-06</c:v>
                </c:pt>
                <c:pt idx="3220">
                  <c:v>16/02-06</c:v>
                </c:pt>
                <c:pt idx="3221">
                  <c:v>16/02-06</c:v>
                </c:pt>
                <c:pt idx="3222">
                  <c:v>16/02-06</c:v>
                </c:pt>
                <c:pt idx="3223">
                  <c:v>16/02-06</c:v>
                </c:pt>
                <c:pt idx="3224">
                  <c:v>16/02-06</c:v>
                </c:pt>
                <c:pt idx="3225">
                  <c:v>16/02-06</c:v>
                </c:pt>
                <c:pt idx="3226">
                  <c:v>16/02-06</c:v>
                </c:pt>
                <c:pt idx="3227">
                  <c:v>16/02-06</c:v>
                </c:pt>
                <c:pt idx="3228">
                  <c:v>16/02-07</c:v>
                </c:pt>
                <c:pt idx="3229">
                  <c:v>16/02-07</c:v>
                </c:pt>
                <c:pt idx="3230">
                  <c:v>16/02-07</c:v>
                </c:pt>
                <c:pt idx="3231">
                  <c:v>16/02-07</c:v>
                </c:pt>
                <c:pt idx="3232">
                  <c:v>16/02-07</c:v>
                </c:pt>
                <c:pt idx="3233">
                  <c:v>16/02-07</c:v>
                </c:pt>
                <c:pt idx="3234">
                  <c:v>16/02-07</c:v>
                </c:pt>
                <c:pt idx="3235">
                  <c:v>16/02-07</c:v>
                </c:pt>
                <c:pt idx="3236">
                  <c:v>16/02-07</c:v>
                </c:pt>
                <c:pt idx="3237">
                  <c:v>16/02-07</c:v>
                </c:pt>
                <c:pt idx="3238">
                  <c:v>16/02-07</c:v>
                </c:pt>
                <c:pt idx="3239">
                  <c:v>16/02-07</c:v>
                </c:pt>
                <c:pt idx="3240">
                  <c:v>16/02-08</c:v>
                </c:pt>
                <c:pt idx="3241">
                  <c:v>16/02-08</c:v>
                </c:pt>
                <c:pt idx="3242">
                  <c:v>16/02-08</c:v>
                </c:pt>
                <c:pt idx="3243">
                  <c:v>16/02-08</c:v>
                </c:pt>
                <c:pt idx="3244">
                  <c:v>16/02-08</c:v>
                </c:pt>
                <c:pt idx="3245">
                  <c:v>16/02-08</c:v>
                </c:pt>
                <c:pt idx="3246">
                  <c:v>16/02-08</c:v>
                </c:pt>
                <c:pt idx="3247">
                  <c:v>16/02-08</c:v>
                </c:pt>
                <c:pt idx="3248">
                  <c:v>16/02-08</c:v>
                </c:pt>
                <c:pt idx="3249">
                  <c:v>16/02-08</c:v>
                </c:pt>
                <c:pt idx="3250">
                  <c:v>16/02-08</c:v>
                </c:pt>
                <c:pt idx="3251">
                  <c:v>16/02-08</c:v>
                </c:pt>
                <c:pt idx="3252">
                  <c:v>16/02-09</c:v>
                </c:pt>
                <c:pt idx="3253">
                  <c:v>16/02-09</c:v>
                </c:pt>
                <c:pt idx="3254">
                  <c:v>16/02-09</c:v>
                </c:pt>
                <c:pt idx="3255">
                  <c:v>16/02-09</c:v>
                </c:pt>
                <c:pt idx="3256">
                  <c:v>16/02-09</c:v>
                </c:pt>
                <c:pt idx="3257">
                  <c:v>16/02-09</c:v>
                </c:pt>
                <c:pt idx="3258">
                  <c:v>16/02-09</c:v>
                </c:pt>
                <c:pt idx="3259">
                  <c:v>16/02-09</c:v>
                </c:pt>
                <c:pt idx="3260">
                  <c:v>16/02-09</c:v>
                </c:pt>
                <c:pt idx="3261">
                  <c:v>16/02-09</c:v>
                </c:pt>
                <c:pt idx="3262">
                  <c:v>16/02-09</c:v>
                </c:pt>
                <c:pt idx="3263">
                  <c:v>16/02-09</c:v>
                </c:pt>
                <c:pt idx="3264">
                  <c:v>16/02-10</c:v>
                </c:pt>
                <c:pt idx="3265">
                  <c:v>16/02-10</c:v>
                </c:pt>
                <c:pt idx="3266">
                  <c:v>16/02-10</c:v>
                </c:pt>
                <c:pt idx="3267">
                  <c:v>16/02-10</c:v>
                </c:pt>
                <c:pt idx="3268">
                  <c:v>16/02-10</c:v>
                </c:pt>
                <c:pt idx="3269">
                  <c:v>16/02-10</c:v>
                </c:pt>
                <c:pt idx="3270">
                  <c:v>16/02-10</c:v>
                </c:pt>
                <c:pt idx="3271">
                  <c:v>16/02-10</c:v>
                </c:pt>
                <c:pt idx="3272">
                  <c:v>16/02-10</c:v>
                </c:pt>
                <c:pt idx="3273">
                  <c:v>16/02-10</c:v>
                </c:pt>
                <c:pt idx="3274">
                  <c:v>16/02-10</c:v>
                </c:pt>
                <c:pt idx="3275">
                  <c:v>16/02-10</c:v>
                </c:pt>
                <c:pt idx="3276">
                  <c:v>16/02-11</c:v>
                </c:pt>
                <c:pt idx="3277">
                  <c:v>16/02-11</c:v>
                </c:pt>
                <c:pt idx="3278">
                  <c:v>16/02-11</c:v>
                </c:pt>
                <c:pt idx="3279">
                  <c:v>16/02-11</c:v>
                </c:pt>
                <c:pt idx="3280">
                  <c:v>16/02-11</c:v>
                </c:pt>
                <c:pt idx="3281">
                  <c:v>16/02-11</c:v>
                </c:pt>
                <c:pt idx="3282">
                  <c:v>16/02-11</c:v>
                </c:pt>
                <c:pt idx="3283">
                  <c:v>16/02-11</c:v>
                </c:pt>
                <c:pt idx="3284">
                  <c:v>16/02-11</c:v>
                </c:pt>
                <c:pt idx="3285">
                  <c:v>16/02-11</c:v>
                </c:pt>
                <c:pt idx="3286">
                  <c:v>16/02-11</c:v>
                </c:pt>
                <c:pt idx="3287">
                  <c:v>16/02-11</c:v>
                </c:pt>
                <c:pt idx="3288">
                  <c:v>16/02-12</c:v>
                </c:pt>
                <c:pt idx="3289">
                  <c:v>16/02-12</c:v>
                </c:pt>
                <c:pt idx="3290">
                  <c:v>16/02-12</c:v>
                </c:pt>
                <c:pt idx="3291">
                  <c:v>16/02-12</c:v>
                </c:pt>
                <c:pt idx="3292">
                  <c:v>16/02-12</c:v>
                </c:pt>
                <c:pt idx="3293">
                  <c:v>16/02-12</c:v>
                </c:pt>
                <c:pt idx="3294">
                  <c:v>16/02-12</c:v>
                </c:pt>
                <c:pt idx="3295">
                  <c:v>16/02-12</c:v>
                </c:pt>
                <c:pt idx="3296">
                  <c:v>16/02-12</c:v>
                </c:pt>
                <c:pt idx="3297">
                  <c:v>16/02-12</c:v>
                </c:pt>
                <c:pt idx="3298">
                  <c:v>16/02-12</c:v>
                </c:pt>
                <c:pt idx="3299">
                  <c:v>16/02-12</c:v>
                </c:pt>
                <c:pt idx="3300">
                  <c:v>16/02-13</c:v>
                </c:pt>
                <c:pt idx="3301">
                  <c:v>16/02-13</c:v>
                </c:pt>
                <c:pt idx="3302">
                  <c:v>16/02-13</c:v>
                </c:pt>
                <c:pt idx="3303">
                  <c:v>16/02-13</c:v>
                </c:pt>
                <c:pt idx="3304">
                  <c:v>16/02-13</c:v>
                </c:pt>
                <c:pt idx="3305">
                  <c:v>16/02-13</c:v>
                </c:pt>
                <c:pt idx="3306">
                  <c:v>16/02-13</c:v>
                </c:pt>
                <c:pt idx="3307">
                  <c:v>16/02-13</c:v>
                </c:pt>
                <c:pt idx="3308">
                  <c:v>16/02-13</c:v>
                </c:pt>
                <c:pt idx="3309">
                  <c:v>16/02-13</c:v>
                </c:pt>
                <c:pt idx="3310">
                  <c:v>16/02-13</c:v>
                </c:pt>
                <c:pt idx="3311">
                  <c:v>16/02-13</c:v>
                </c:pt>
                <c:pt idx="3312">
                  <c:v>16/02-14</c:v>
                </c:pt>
                <c:pt idx="3313">
                  <c:v>16/02-14</c:v>
                </c:pt>
                <c:pt idx="3314">
                  <c:v>16/02-14</c:v>
                </c:pt>
                <c:pt idx="3315">
                  <c:v>16/02-14</c:v>
                </c:pt>
                <c:pt idx="3316">
                  <c:v>16/02-14</c:v>
                </c:pt>
                <c:pt idx="3317">
                  <c:v>16/02-14</c:v>
                </c:pt>
                <c:pt idx="3318">
                  <c:v>16/02-14</c:v>
                </c:pt>
                <c:pt idx="3319">
                  <c:v>16/02-14</c:v>
                </c:pt>
                <c:pt idx="3320">
                  <c:v>16/02-14</c:v>
                </c:pt>
                <c:pt idx="3321">
                  <c:v>16/02-14</c:v>
                </c:pt>
                <c:pt idx="3322">
                  <c:v>16/02-14</c:v>
                </c:pt>
                <c:pt idx="3323">
                  <c:v>16/02-14</c:v>
                </c:pt>
                <c:pt idx="3324">
                  <c:v>16/02-15</c:v>
                </c:pt>
                <c:pt idx="3325">
                  <c:v>16/02-15</c:v>
                </c:pt>
                <c:pt idx="3326">
                  <c:v>16/02-15</c:v>
                </c:pt>
                <c:pt idx="3327">
                  <c:v>16/02-15</c:v>
                </c:pt>
                <c:pt idx="3328">
                  <c:v>16/02-15</c:v>
                </c:pt>
                <c:pt idx="3329">
                  <c:v>16/02-15</c:v>
                </c:pt>
                <c:pt idx="3330">
                  <c:v>16/02-15</c:v>
                </c:pt>
                <c:pt idx="3331">
                  <c:v>16/02-15</c:v>
                </c:pt>
                <c:pt idx="3332">
                  <c:v>16/02-15</c:v>
                </c:pt>
                <c:pt idx="3333">
                  <c:v>16/02-15</c:v>
                </c:pt>
                <c:pt idx="3334">
                  <c:v>16/02-15</c:v>
                </c:pt>
                <c:pt idx="3335">
                  <c:v>16/02-15</c:v>
                </c:pt>
                <c:pt idx="3336">
                  <c:v>16/02-16</c:v>
                </c:pt>
                <c:pt idx="3337">
                  <c:v>16/02-16</c:v>
                </c:pt>
                <c:pt idx="3338">
                  <c:v>16/02-16</c:v>
                </c:pt>
                <c:pt idx="3339">
                  <c:v>16/02-16</c:v>
                </c:pt>
                <c:pt idx="3340">
                  <c:v>16/02-16</c:v>
                </c:pt>
                <c:pt idx="3341">
                  <c:v>16/02-16</c:v>
                </c:pt>
                <c:pt idx="3342">
                  <c:v>16/02-16</c:v>
                </c:pt>
                <c:pt idx="3343">
                  <c:v>16/02-16</c:v>
                </c:pt>
                <c:pt idx="3344">
                  <c:v>16/02-16</c:v>
                </c:pt>
                <c:pt idx="3345">
                  <c:v>16/02-16</c:v>
                </c:pt>
                <c:pt idx="3346">
                  <c:v>16/02-16</c:v>
                </c:pt>
                <c:pt idx="3347">
                  <c:v>16/02-16</c:v>
                </c:pt>
                <c:pt idx="3348">
                  <c:v>16/02-17</c:v>
                </c:pt>
                <c:pt idx="3349">
                  <c:v>16/02-17</c:v>
                </c:pt>
                <c:pt idx="3350">
                  <c:v>16/02-17</c:v>
                </c:pt>
                <c:pt idx="3351">
                  <c:v>16/02-17</c:v>
                </c:pt>
                <c:pt idx="3352">
                  <c:v>16/02-17</c:v>
                </c:pt>
                <c:pt idx="3353">
                  <c:v>16/02-17</c:v>
                </c:pt>
                <c:pt idx="3354">
                  <c:v>16/02-17</c:v>
                </c:pt>
                <c:pt idx="3355">
                  <c:v>16/02-17</c:v>
                </c:pt>
                <c:pt idx="3356">
                  <c:v>16/02-17</c:v>
                </c:pt>
                <c:pt idx="3357">
                  <c:v>16/02-17</c:v>
                </c:pt>
                <c:pt idx="3358">
                  <c:v>16/02-17</c:v>
                </c:pt>
                <c:pt idx="3359">
                  <c:v>16/02-17</c:v>
                </c:pt>
                <c:pt idx="3360">
                  <c:v>16/02-18</c:v>
                </c:pt>
                <c:pt idx="3361">
                  <c:v>16/02-18</c:v>
                </c:pt>
                <c:pt idx="3362">
                  <c:v>16/02-18</c:v>
                </c:pt>
                <c:pt idx="3363">
                  <c:v>16/02-18</c:v>
                </c:pt>
                <c:pt idx="3364">
                  <c:v>16/02-18</c:v>
                </c:pt>
                <c:pt idx="3365">
                  <c:v>16/02-18</c:v>
                </c:pt>
                <c:pt idx="3366">
                  <c:v>16/02-18</c:v>
                </c:pt>
                <c:pt idx="3367">
                  <c:v>16/02-18</c:v>
                </c:pt>
                <c:pt idx="3368">
                  <c:v>16/02-18</c:v>
                </c:pt>
                <c:pt idx="3369">
                  <c:v>16/02-18</c:v>
                </c:pt>
                <c:pt idx="3370">
                  <c:v>16/02-18</c:v>
                </c:pt>
                <c:pt idx="3371">
                  <c:v>16/02-18</c:v>
                </c:pt>
                <c:pt idx="3372">
                  <c:v>16/02-19</c:v>
                </c:pt>
                <c:pt idx="3373">
                  <c:v>16/02-19</c:v>
                </c:pt>
                <c:pt idx="3374">
                  <c:v>16/02-19</c:v>
                </c:pt>
                <c:pt idx="3375">
                  <c:v>16/02-19</c:v>
                </c:pt>
                <c:pt idx="3376">
                  <c:v>16/02-19</c:v>
                </c:pt>
                <c:pt idx="3377">
                  <c:v>16/02-19</c:v>
                </c:pt>
                <c:pt idx="3378">
                  <c:v>16/02-19</c:v>
                </c:pt>
                <c:pt idx="3379">
                  <c:v>16/02-19</c:v>
                </c:pt>
                <c:pt idx="3380">
                  <c:v>16/02-19</c:v>
                </c:pt>
                <c:pt idx="3381">
                  <c:v>16/02-19</c:v>
                </c:pt>
                <c:pt idx="3382">
                  <c:v>16/02-19</c:v>
                </c:pt>
                <c:pt idx="3383">
                  <c:v>16/02-19</c:v>
                </c:pt>
                <c:pt idx="3384">
                  <c:v>16/02-20</c:v>
                </c:pt>
                <c:pt idx="3385">
                  <c:v>16/02-20</c:v>
                </c:pt>
                <c:pt idx="3386">
                  <c:v>16/02-20</c:v>
                </c:pt>
                <c:pt idx="3387">
                  <c:v>16/02-20</c:v>
                </c:pt>
                <c:pt idx="3388">
                  <c:v>16/02-20</c:v>
                </c:pt>
                <c:pt idx="3389">
                  <c:v>16/02-20</c:v>
                </c:pt>
                <c:pt idx="3390">
                  <c:v>16/02-20</c:v>
                </c:pt>
                <c:pt idx="3391">
                  <c:v>16/02-20</c:v>
                </c:pt>
                <c:pt idx="3392">
                  <c:v>16/02-20</c:v>
                </c:pt>
                <c:pt idx="3393">
                  <c:v>16/02-20</c:v>
                </c:pt>
                <c:pt idx="3394">
                  <c:v>16/02-20</c:v>
                </c:pt>
                <c:pt idx="3395">
                  <c:v>16/02-20</c:v>
                </c:pt>
                <c:pt idx="3396">
                  <c:v>16/02-21</c:v>
                </c:pt>
                <c:pt idx="3397">
                  <c:v>16/02-21</c:v>
                </c:pt>
                <c:pt idx="3398">
                  <c:v>16/02-21</c:v>
                </c:pt>
                <c:pt idx="3399">
                  <c:v>16/02-21</c:v>
                </c:pt>
                <c:pt idx="3400">
                  <c:v>16/02-21</c:v>
                </c:pt>
                <c:pt idx="3401">
                  <c:v>16/02-21</c:v>
                </c:pt>
                <c:pt idx="3402">
                  <c:v>16/02-21</c:v>
                </c:pt>
                <c:pt idx="3403">
                  <c:v>16/02-21</c:v>
                </c:pt>
                <c:pt idx="3404">
                  <c:v>16/02-21</c:v>
                </c:pt>
                <c:pt idx="3405">
                  <c:v>16/02-21</c:v>
                </c:pt>
                <c:pt idx="3406">
                  <c:v>16/02-21</c:v>
                </c:pt>
                <c:pt idx="3407">
                  <c:v>16/02-21</c:v>
                </c:pt>
                <c:pt idx="3408">
                  <c:v>16/02-22</c:v>
                </c:pt>
                <c:pt idx="3409">
                  <c:v>16/02-22</c:v>
                </c:pt>
                <c:pt idx="3410">
                  <c:v>16/02-22</c:v>
                </c:pt>
                <c:pt idx="3411">
                  <c:v>16/02-22</c:v>
                </c:pt>
                <c:pt idx="3412">
                  <c:v>16/02-22</c:v>
                </c:pt>
                <c:pt idx="3413">
                  <c:v>16/02-22</c:v>
                </c:pt>
                <c:pt idx="3414">
                  <c:v>16/02-22</c:v>
                </c:pt>
                <c:pt idx="3415">
                  <c:v>16/02-22</c:v>
                </c:pt>
                <c:pt idx="3416">
                  <c:v>16/02-22</c:v>
                </c:pt>
                <c:pt idx="3417">
                  <c:v>16/02-22</c:v>
                </c:pt>
                <c:pt idx="3418">
                  <c:v>16/02-22</c:v>
                </c:pt>
                <c:pt idx="3419">
                  <c:v>16/02-22</c:v>
                </c:pt>
                <c:pt idx="3420">
                  <c:v>16/02-23</c:v>
                </c:pt>
                <c:pt idx="3421">
                  <c:v>16/02-23</c:v>
                </c:pt>
                <c:pt idx="3422">
                  <c:v>16/02-23</c:v>
                </c:pt>
                <c:pt idx="3423">
                  <c:v>16/02-23</c:v>
                </c:pt>
                <c:pt idx="3424">
                  <c:v>16/02-23</c:v>
                </c:pt>
                <c:pt idx="3425">
                  <c:v>16/02-23</c:v>
                </c:pt>
                <c:pt idx="3426">
                  <c:v>16/02-23</c:v>
                </c:pt>
                <c:pt idx="3427">
                  <c:v>16/02-23</c:v>
                </c:pt>
                <c:pt idx="3428">
                  <c:v>16/02-23</c:v>
                </c:pt>
                <c:pt idx="3429">
                  <c:v>16/02-23</c:v>
                </c:pt>
                <c:pt idx="3430">
                  <c:v>16/02-23</c:v>
                </c:pt>
                <c:pt idx="3431">
                  <c:v>16/02-23</c:v>
                </c:pt>
                <c:pt idx="3432">
                  <c:v>17/02-00</c:v>
                </c:pt>
                <c:pt idx="3433">
                  <c:v>17/02-00</c:v>
                </c:pt>
                <c:pt idx="3434">
                  <c:v>17/02-00</c:v>
                </c:pt>
                <c:pt idx="3435">
                  <c:v>17/02-00</c:v>
                </c:pt>
                <c:pt idx="3436">
                  <c:v>17/02-00</c:v>
                </c:pt>
                <c:pt idx="3437">
                  <c:v>17/02-00</c:v>
                </c:pt>
                <c:pt idx="3438">
                  <c:v>17/02-00</c:v>
                </c:pt>
                <c:pt idx="3439">
                  <c:v>17/02-00</c:v>
                </c:pt>
                <c:pt idx="3440">
                  <c:v>17/02-00</c:v>
                </c:pt>
                <c:pt idx="3441">
                  <c:v>17/02-00</c:v>
                </c:pt>
                <c:pt idx="3442">
                  <c:v>17/02-00</c:v>
                </c:pt>
                <c:pt idx="3443">
                  <c:v>17/02-00</c:v>
                </c:pt>
                <c:pt idx="3444">
                  <c:v>17/02-01</c:v>
                </c:pt>
                <c:pt idx="3445">
                  <c:v>17/02-01</c:v>
                </c:pt>
                <c:pt idx="3446">
                  <c:v>17/02-01</c:v>
                </c:pt>
                <c:pt idx="3447">
                  <c:v>17/02-01</c:v>
                </c:pt>
                <c:pt idx="3448">
                  <c:v>17/02-01</c:v>
                </c:pt>
                <c:pt idx="3449">
                  <c:v>17/02-01</c:v>
                </c:pt>
                <c:pt idx="3450">
                  <c:v>17/02-01</c:v>
                </c:pt>
                <c:pt idx="3451">
                  <c:v>17/02-01</c:v>
                </c:pt>
                <c:pt idx="3452">
                  <c:v>17/02-01</c:v>
                </c:pt>
                <c:pt idx="3453">
                  <c:v>17/02-01</c:v>
                </c:pt>
                <c:pt idx="3454">
                  <c:v>17/02-01</c:v>
                </c:pt>
                <c:pt idx="3455">
                  <c:v>17/02-01</c:v>
                </c:pt>
                <c:pt idx="3456">
                  <c:v>17/02-02</c:v>
                </c:pt>
                <c:pt idx="3457">
                  <c:v>17/02-02</c:v>
                </c:pt>
                <c:pt idx="3458">
                  <c:v>17/02-02</c:v>
                </c:pt>
                <c:pt idx="3459">
                  <c:v>17/02-02</c:v>
                </c:pt>
                <c:pt idx="3460">
                  <c:v>17/02-02</c:v>
                </c:pt>
                <c:pt idx="3461">
                  <c:v>17/02-02</c:v>
                </c:pt>
                <c:pt idx="3462">
                  <c:v>17/02-02</c:v>
                </c:pt>
                <c:pt idx="3463">
                  <c:v>17/02-02</c:v>
                </c:pt>
                <c:pt idx="3464">
                  <c:v>17/02-02</c:v>
                </c:pt>
                <c:pt idx="3465">
                  <c:v>17/02-02</c:v>
                </c:pt>
                <c:pt idx="3466">
                  <c:v>17/02-02</c:v>
                </c:pt>
                <c:pt idx="3467">
                  <c:v>17/02-02</c:v>
                </c:pt>
                <c:pt idx="3468">
                  <c:v>17/02-03</c:v>
                </c:pt>
                <c:pt idx="3469">
                  <c:v>17/02-03</c:v>
                </c:pt>
                <c:pt idx="3470">
                  <c:v>17/02-03</c:v>
                </c:pt>
                <c:pt idx="3471">
                  <c:v>17/02-03</c:v>
                </c:pt>
                <c:pt idx="3472">
                  <c:v>17/02-03</c:v>
                </c:pt>
                <c:pt idx="3473">
                  <c:v>17/02-03</c:v>
                </c:pt>
                <c:pt idx="3474">
                  <c:v>17/02-03</c:v>
                </c:pt>
                <c:pt idx="3475">
                  <c:v>17/02-03</c:v>
                </c:pt>
                <c:pt idx="3476">
                  <c:v>17/02-03</c:v>
                </c:pt>
                <c:pt idx="3477">
                  <c:v>17/02-03</c:v>
                </c:pt>
                <c:pt idx="3478">
                  <c:v>17/02-03</c:v>
                </c:pt>
                <c:pt idx="3479">
                  <c:v>17/02-03</c:v>
                </c:pt>
                <c:pt idx="3480">
                  <c:v>17/02-04</c:v>
                </c:pt>
                <c:pt idx="3481">
                  <c:v>17/02-04</c:v>
                </c:pt>
                <c:pt idx="3482">
                  <c:v>17/02-04</c:v>
                </c:pt>
                <c:pt idx="3483">
                  <c:v>17/02-04</c:v>
                </c:pt>
                <c:pt idx="3484">
                  <c:v>17/02-04</c:v>
                </c:pt>
                <c:pt idx="3485">
                  <c:v>17/02-04</c:v>
                </c:pt>
                <c:pt idx="3486">
                  <c:v>17/02-04</c:v>
                </c:pt>
                <c:pt idx="3487">
                  <c:v>17/02-04</c:v>
                </c:pt>
                <c:pt idx="3488">
                  <c:v>17/02-04</c:v>
                </c:pt>
                <c:pt idx="3489">
                  <c:v>17/02-04</c:v>
                </c:pt>
                <c:pt idx="3490">
                  <c:v>17/02-04</c:v>
                </c:pt>
                <c:pt idx="3491">
                  <c:v>17/02-04</c:v>
                </c:pt>
                <c:pt idx="3492">
                  <c:v>17/02-05</c:v>
                </c:pt>
                <c:pt idx="3493">
                  <c:v>17/02-05</c:v>
                </c:pt>
                <c:pt idx="3494">
                  <c:v>17/02-05</c:v>
                </c:pt>
                <c:pt idx="3495">
                  <c:v>17/02-05</c:v>
                </c:pt>
                <c:pt idx="3496">
                  <c:v>17/02-05</c:v>
                </c:pt>
                <c:pt idx="3497">
                  <c:v>17/02-05</c:v>
                </c:pt>
                <c:pt idx="3498">
                  <c:v>17/02-05</c:v>
                </c:pt>
                <c:pt idx="3499">
                  <c:v>17/02-05</c:v>
                </c:pt>
                <c:pt idx="3500">
                  <c:v>17/02-05</c:v>
                </c:pt>
                <c:pt idx="3501">
                  <c:v>17/02-05</c:v>
                </c:pt>
                <c:pt idx="3502">
                  <c:v>17/02-05</c:v>
                </c:pt>
                <c:pt idx="3503">
                  <c:v>17/02-05</c:v>
                </c:pt>
                <c:pt idx="3504">
                  <c:v>17/02-06</c:v>
                </c:pt>
                <c:pt idx="3505">
                  <c:v>17/02-06</c:v>
                </c:pt>
                <c:pt idx="3506">
                  <c:v>17/02-06</c:v>
                </c:pt>
                <c:pt idx="3507">
                  <c:v>17/02-06</c:v>
                </c:pt>
                <c:pt idx="3508">
                  <c:v>17/02-06</c:v>
                </c:pt>
                <c:pt idx="3509">
                  <c:v>17/02-06</c:v>
                </c:pt>
                <c:pt idx="3510">
                  <c:v>17/02-06</c:v>
                </c:pt>
                <c:pt idx="3511">
                  <c:v>17/02-06</c:v>
                </c:pt>
                <c:pt idx="3512">
                  <c:v>17/02-06</c:v>
                </c:pt>
                <c:pt idx="3513">
                  <c:v>17/02-06</c:v>
                </c:pt>
                <c:pt idx="3514">
                  <c:v>17/02-06</c:v>
                </c:pt>
                <c:pt idx="3515">
                  <c:v>17/02-06</c:v>
                </c:pt>
                <c:pt idx="3516">
                  <c:v>17/02-07</c:v>
                </c:pt>
                <c:pt idx="3517">
                  <c:v>17/02-07</c:v>
                </c:pt>
                <c:pt idx="3518">
                  <c:v>17/02-07</c:v>
                </c:pt>
                <c:pt idx="3519">
                  <c:v>17/02-07</c:v>
                </c:pt>
                <c:pt idx="3520">
                  <c:v>17/02-07</c:v>
                </c:pt>
                <c:pt idx="3521">
                  <c:v>17/02-07</c:v>
                </c:pt>
                <c:pt idx="3522">
                  <c:v>17/02-07</c:v>
                </c:pt>
                <c:pt idx="3523">
                  <c:v>17/02-07</c:v>
                </c:pt>
                <c:pt idx="3524">
                  <c:v>17/02-07</c:v>
                </c:pt>
                <c:pt idx="3525">
                  <c:v>17/02-07</c:v>
                </c:pt>
                <c:pt idx="3526">
                  <c:v>17/02-07</c:v>
                </c:pt>
                <c:pt idx="3527">
                  <c:v>17/02-07</c:v>
                </c:pt>
                <c:pt idx="3528">
                  <c:v>17/02-08</c:v>
                </c:pt>
                <c:pt idx="3529">
                  <c:v>17/02-08</c:v>
                </c:pt>
                <c:pt idx="3530">
                  <c:v>17/02-08</c:v>
                </c:pt>
                <c:pt idx="3531">
                  <c:v>17/02-08</c:v>
                </c:pt>
                <c:pt idx="3532">
                  <c:v>17/02-08</c:v>
                </c:pt>
                <c:pt idx="3533">
                  <c:v>17/02-08</c:v>
                </c:pt>
                <c:pt idx="3534">
                  <c:v>17/02-08</c:v>
                </c:pt>
                <c:pt idx="3535">
                  <c:v>17/02-08</c:v>
                </c:pt>
                <c:pt idx="3536">
                  <c:v>17/02-08</c:v>
                </c:pt>
                <c:pt idx="3537">
                  <c:v>17/02-08</c:v>
                </c:pt>
                <c:pt idx="3538">
                  <c:v>17/02-08</c:v>
                </c:pt>
                <c:pt idx="3539">
                  <c:v>17/02-08</c:v>
                </c:pt>
                <c:pt idx="3540">
                  <c:v>17/02-09</c:v>
                </c:pt>
                <c:pt idx="3541">
                  <c:v>17/02-09</c:v>
                </c:pt>
                <c:pt idx="3542">
                  <c:v>17/02-09</c:v>
                </c:pt>
                <c:pt idx="3543">
                  <c:v>17/02-09</c:v>
                </c:pt>
                <c:pt idx="3544">
                  <c:v>17/02-09</c:v>
                </c:pt>
                <c:pt idx="3545">
                  <c:v>17/02-09</c:v>
                </c:pt>
                <c:pt idx="3546">
                  <c:v>17/02-09</c:v>
                </c:pt>
                <c:pt idx="3547">
                  <c:v>17/02-09</c:v>
                </c:pt>
                <c:pt idx="3548">
                  <c:v>17/02-09</c:v>
                </c:pt>
                <c:pt idx="3549">
                  <c:v>17/02-09</c:v>
                </c:pt>
                <c:pt idx="3550">
                  <c:v>17/02-09</c:v>
                </c:pt>
                <c:pt idx="3551">
                  <c:v>17/02-09</c:v>
                </c:pt>
                <c:pt idx="3552">
                  <c:v>17/02-10</c:v>
                </c:pt>
                <c:pt idx="3553">
                  <c:v>17/02-10</c:v>
                </c:pt>
                <c:pt idx="3554">
                  <c:v>17/02-10</c:v>
                </c:pt>
                <c:pt idx="3555">
                  <c:v>17/02-10</c:v>
                </c:pt>
                <c:pt idx="3556">
                  <c:v>17/02-10</c:v>
                </c:pt>
                <c:pt idx="3557">
                  <c:v>17/02-10</c:v>
                </c:pt>
                <c:pt idx="3558">
                  <c:v>17/02-10</c:v>
                </c:pt>
                <c:pt idx="3559">
                  <c:v>17/02-10</c:v>
                </c:pt>
                <c:pt idx="3560">
                  <c:v>17/02-10</c:v>
                </c:pt>
                <c:pt idx="3561">
                  <c:v>17/02-10</c:v>
                </c:pt>
                <c:pt idx="3562">
                  <c:v>17/02-10</c:v>
                </c:pt>
                <c:pt idx="3563">
                  <c:v>17/02-10</c:v>
                </c:pt>
                <c:pt idx="3564">
                  <c:v>17/02-11</c:v>
                </c:pt>
                <c:pt idx="3565">
                  <c:v>17/02-11</c:v>
                </c:pt>
                <c:pt idx="3566">
                  <c:v>17/02-11</c:v>
                </c:pt>
                <c:pt idx="3567">
                  <c:v>17/02-11</c:v>
                </c:pt>
                <c:pt idx="3568">
                  <c:v>17/02-11</c:v>
                </c:pt>
                <c:pt idx="3569">
                  <c:v>17/02-11</c:v>
                </c:pt>
                <c:pt idx="3570">
                  <c:v>17/02-11</c:v>
                </c:pt>
                <c:pt idx="3571">
                  <c:v>17/02-11</c:v>
                </c:pt>
                <c:pt idx="3572">
                  <c:v>17/02-11</c:v>
                </c:pt>
                <c:pt idx="3573">
                  <c:v>17/02-11</c:v>
                </c:pt>
                <c:pt idx="3574">
                  <c:v>17/02-11</c:v>
                </c:pt>
                <c:pt idx="3575">
                  <c:v>17/02-11</c:v>
                </c:pt>
                <c:pt idx="3576">
                  <c:v>17/02-12</c:v>
                </c:pt>
                <c:pt idx="3577">
                  <c:v>17/02-12</c:v>
                </c:pt>
                <c:pt idx="3578">
                  <c:v>17/02-12</c:v>
                </c:pt>
                <c:pt idx="3579">
                  <c:v>17/02-12</c:v>
                </c:pt>
                <c:pt idx="3580">
                  <c:v>17/02-12</c:v>
                </c:pt>
                <c:pt idx="3581">
                  <c:v>17/02-12</c:v>
                </c:pt>
                <c:pt idx="3582">
                  <c:v>17/02-12</c:v>
                </c:pt>
                <c:pt idx="3583">
                  <c:v>17/02-12</c:v>
                </c:pt>
                <c:pt idx="3584">
                  <c:v>17/02-12</c:v>
                </c:pt>
                <c:pt idx="3585">
                  <c:v>17/02-12</c:v>
                </c:pt>
                <c:pt idx="3586">
                  <c:v>17/02-12</c:v>
                </c:pt>
                <c:pt idx="3587">
                  <c:v>17/02-12</c:v>
                </c:pt>
                <c:pt idx="3588">
                  <c:v>17/02-13</c:v>
                </c:pt>
                <c:pt idx="3589">
                  <c:v>17/02-13</c:v>
                </c:pt>
                <c:pt idx="3590">
                  <c:v>17/02-13</c:v>
                </c:pt>
                <c:pt idx="3591">
                  <c:v>17/02-13</c:v>
                </c:pt>
                <c:pt idx="3592">
                  <c:v>17/02-13</c:v>
                </c:pt>
                <c:pt idx="3593">
                  <c:v>17/02-13</c:v>
                </c:pt>
                <c:pt idx="3594">
                  <c:v>17/02-13</c:v>
                </c:pt>
                <c:pt idx="3595">
                  <c:v>17/02-13</c:v>
                </c:pt>
                <c:pt idx="3596">
                  <c:v>17/02-13</c:v>
                </c:pt>
                <c:pt idx="3597">
                  <c:v>17/02-13</c:v>
                </c:pt>
                <c:pt idx="3598">
                  <c:v>17/02-13</c:v>
                </c:pt>
                <c:pt idx="3599">
                  <c:v>17/02-13</c:v>
                </c:pt>
                <c:pt idx="3600">
                  <c:v>17/02-14</c:v>
                </c:pt>
                <c:pt idx="3601">
                  <c:v>17/02-14</c:v>
                </c:pt>
                <c:pt idx="3602">
                  <c:v>17/02-14</c:v>
                </c:pt>
                <c:pt idx="3603">
                  <c:v>17/02-14</c:v>
                </c:pt>
                <c:pt idx="3604">
                  <c:v>17/02-14</c:v>
                </c:pt>
                <c:pt idx="3605">
                  <c:v>17/02-14</c:v>
                </c:pt>
                <c:pt idx="3606">
                  <c:v>17/02-14</c:v>
                </c:pt>
                <c:pt idx="3607">
                  <c:v>17/02-14</c:v>
                </c:pt>
                <c:pt idx="3608">
                  <c:v>17/02-14</c:v>
                </c:pt>
                <c:pt idx="3609">
                  <c:v>17/02-14</c:v>
                </c:pt>
                <c:pt idx="3610">
                  <c:v>17/02-14</c:v>
                </c:pt>
                <c:pt idx="3611">
                  <c:v>17/02-14</c:v>
                </c:pt>
                <c:pt idx="3612">
                  <c:v>17/02-15</c:v>
                </c:pt>
                <c:pt idx="3613">
                  <c:v>17/02-15</c:v>
                </c:pt>
                <c:pt idx="3614">
                  <c:v>17/02-15</c:v>
                </c:pt>
                <c:pt idx="3615">
                  <c:v>17/02-15</c:v>
                </c:pt>
                <c:pt idx="3616">
                  <c:v>17/02-15</c:v>
                </c:pt>
                <c:pt idx="3617">
                  <c:v>17/02-15</c:v>
                </c:pt>
                <c:pt idx="3618">
                  <c:v>17/02-15</c:v>
                </c:pt>
                <c:pt idx="3619">
                  <c:v>17/02-15</c:v>
                </c:pt>
                <c:pt idx="3620">
                  <c:v>17/02-15</c:v>
                </c:pt>
                <c:pt idx="3621">
                  <c:v>17/02-15</c:v>
                </c:pt>
                <c:pt idx="3622">
                  <c:v>17/02-15</c:v>
                </c:pt>
                <c:pt idx="3623">
                  <c:v>17/02-15</c:v>
                </c:pt>
                <c:pt idx="3624">
                  <c:v>17/02-16</c:v>
                </c:pt>
                <c:pt idx="3625">
                  <c:v>17/02-16</c:v>
                </c:pt>
                <c:pt idx="3626">
                  <c:v>17/02-16</c:v>
                </c:pt>
                <c:pt idx="3627">
                  <c:v>17/02-16</c:v>
                </c:pt>
                <c:pt idx="3628">
                  <c:v>17/02-16</c:v>
                </c:pt>
                <c:pt idx="3629">
                  <c:v>17/02-16</c:v>
                </c:pt>
                <c:pt idx="3630">
                  <c:v>17/02-16</c:v>
                </c:pt>
                <c:pt idx="3631">
                  <c:v>17/02-16</c:v>
                </c:pt>
                <c:pt idx="3632">
                  <c:v>17/02-16</c:v>
                </c:pt>
                <c:pt idx="3633">
                  <c:v>17/02-16</c:v>
                </c:pt>
                <c:pt idx="3634">
                  <c:v>17/02-16</c:v>
                </c:pt>
                <c:pt idx="3635">
                  <c:v>17/02-16</c:v>
                </c:pt>
                <c:pt idx="3636">
                  <c:v>17/02-17</c:v>
                </c:pt>
                <c:pt idx="3637">
                  <c:v>17/02-17</c:v>
                </c:pt>
                <c:pt idx="3638">
                  <c:v>17/02-17</c:v>
                </c:pt>
                <c:pt idx="3639">
                  <c:v>17/02-17</c:v>
                </c:pt>
                <c:pt idx="3640">
                  <c:v>17/02-17</c:v>
                </c:pt>
                <c:pt idx="3641">
                  <c:v>17/02-17</c:v>
                </c:pt>
                <c:pt idx="3642">
                  <c:v>17/02-17</c:v>
                </c:pt>
                <c:pt idx="3643">
                  <c:v>17/02-17</c:v>
                </c:pt>
                <c:pt idx="3644">
                  <c:v>17/02-17</c:v>
                </c:pt>
                <c:pt idx="3645">
                  <c:v>17/02-17</c:v>
                </c:pt>
                <c:pt idx="3646">
                  <c:v>17/02-17</c:v>
                </c:pt>
                <c:pt idx="3647">
                  <c:v>17/02-17</c:v>
                </c:pt>
                <c:pt idx="3648">
                  <c:v>17/02-18</c:v>
                </c:pt>
                <c:pt idx="3649">
                  <c:v>17/02-18</c:v>
                </c:pt>
                <c:pt idx="3650">
                  <c:v>17/02-18</c:v>
                </c:pt>
                <c:pt idx="3651">
                  <c:v>17/02-18</c:v>
                </c:pt>
                <c:pt idx="3652">
                  <c:v>17/02-18</c:v>
                </c:pt>
                <c:pt idx="3653">
                  <c:v>17/02-18</c:v>
                </c:pt>
                <c:pt idx="3654">
                  <c:v>17/02-18</c:v>
                </c:pt>
                <c:pt idx="3655">
                  <c:v>17/02-18</c:v>
                </c:pt>
                <c:pt idx="3656">
                  <c:v>17/02-18</c:v>
                </c:pt>
                <c:pt idx="3657">
                  <c:v>17/02-18</c:v>
                </c:pt>
                <c:pt idx="3658">
                  <c:v>17/02-18</c:v>
                </c:pt>
                <c:pt idx="3659">
                  <c:v>17/02-18</c:v>
                </c:pt>
                <c:pt idx="3660">
                  <c:v>17/02-19</c:v>
                </c:pt>
                <c:pt idx="3661">
                  <c:v>17/02-19</c:v>
                </c:pt>
                <c:pt idx="3662">
                  <c:v>17/02-19</c:v>
                </c:pt>
                <c:pt idx="3663">
                  <c:v>17/02-19</c:v>
                </c:pt>
                <c:pt idx="3664">
                  <c:v>17/02-19</c:v>
                </c:pt>
                <c:pt idx="3665">
                  <c:v>17/02-19</c:v>
                </c:pt>
                <c:pt idx="3666">
                  <c:v>17/02-19</c:v>
                </c:pt>
                <c:pt idx="3667">
                  <c:v>17/02-19</c:v>
                </c:pt>
                <c:pt idx="3668">
                  <c:v>17/02-19</c:v>
                </c:pt>
                <c:pt idx="3669">
                  <c:v>17/02-19</c:v>
                </c:pt>
                <c:pt idx="3670">
                  <c:v>17/02-19</c:v>
                </c:pt>
                <c:pt idx="3671">
                  <c:v>17/02-19</c:v>
                </c:pt>
                <c:pt idx="3672">
                  <c:v>17/02-20</c:v>
                </c:pt>
                <c:pt idx="3673">
                  <c:v>17/02-20</c:v>
                </c:pt>
                <c:pt idx="3674">
                  <c:v>17/02-20</c:v>
                </c:pt>
                <c:pt idx="3675">
                  <c:v>17/02-20</c:v>
                </c:pt>
                <c:pt idx="3676">
                  <c:v>17/02-20</c:v>
                </c:pt>
                <c:pt idx="3677">
                  <c:v>17/02-20</c:v>
                </c:pt>
                <c:pt idx="3678">
                  <c:v>17/02-20</c:v>
                </c:pt>
                <c:pt idx="3679">
                  <c:v>17/02-20</c:v>
                </c:pt>
                <c:pt idx="3680">
                  <c:v>17/02-20</c:v>
                </c:pt>
                <c:pt idx="3681">
                  <c:v>17/02-20</c:v>
                </c:pt>
                <c:pt idx="3682">
                  <c:v>17/02-20</c:v>
                </c:pt>
                <c:pt idx="3683">
                  <c:v>17/02-20</c:v>
                </c:pt>
                <c:pt idx="3684">
                  <c:v>19/02-00</c:v>
                </c:pt>
                <c:pt idx="3685">
                  <c:v>19/02-00</c:v>
                </c:pt>
                <c:pt idx="3686">
                  <c:v>19/02-00</c:v>
                </c:pt>
                <c:pt idx="3687">
                  <c:v>19/02-00</c:v>
                </c:pt>
                <c:pt idx="3688">
                  <c:v>19/02-00</c:v>
                </c:pt>
                <c:pt idx="3689">
                  <c:v>19/02-00</c:v>
                </c:pt>
                <c:pt idx="3690">
                  <c:v>19/02-00</c:v>
                </c:pt>
                <c:pt idx="3691">
                  <c:v>19/02-00</c:v>
                </c:pt>
                <c:pt idx="3692">
                  <c:v>19/02-00</c:v>
                </c:pt>
                <c:pt idx="3693">
                  <c:v>19/02-00</c:v>
                </c:pt>
                <c:pt idx="3694">
                  <c:v>19/02-00</c:v>
                </c:pt>
                <c:pt idx="3695">
                  <c:v>19/02-00</c:v>
                </c:pt>
                <c:pt idx="3696">
                  <c:v>19/02-01</c:v>
                </c:pt>
                <c:pt idx="3697">
                  <c:v>19/02-01</c:v>
                </c:pt>
                <c:pt idx="3698">
                  <c:v>19/02-01</c:v>
                </c:pt>
                <c:pt idx="3699">
                  <c:v>19/02-01</c:v>
                </c:pt>
                <c:pt idx="3700">
                  <c:v>19/02-01</c:v>
                </c:pt>
                <c:pt idx="3701">
                  <c:v>19/02-01</c:v>
                </c:pt>
                <c:pt idx="3702">
                  <c:v>19/02-01</c:v>
                </c:pt>
                <c:pt idx="3703">
                  <c:v>19/02-01</c:v>
                </c:pt>
                <c:pt idx="3704">
                  <c:v>19/02-01</c:v>
                </c:pt>
                <c:pt idx="3705">
                  <c:v>19/02-01</c:v>
                </c:pt>
                <c:pt idx="3706">
                  <c:v>19/02-01</c:v>
                </c:pt>
                <c:pt idx="3707">
                  <c:v>19/02-01</c:v>
                </c:pt>
                <c:pt idx="3708">
                  <c:v>19/02-02</c:v>
                </c:pt>
                <c:pt idx="3709">
                  <c:v>19/02-02</c:v>
                </c:pt>
                <c:pt idx="3710">
                  <c:v>19/02-02</c:v>
                </c:pt>
                <c:pt idx="3711">
                  <c:v>19/02-02</c:v>
                </c:pt>
                <c:pt idx="3712">
                  <c:v>19/02-02</c:v>
                </c:pt>
                <c:pt idx="3713">
                  <c:v>19/02-02</c:v>
                </c:pt>
                <c:pt idx="3714">
                  <c:v>19/02-02</c:v>
                </c:pt>
                <c:pt idx="3715">
                  <c:v>19/02-02</c:v>
                </c:pt>
                <c:pt idx="3716">
                  <c:v>19/02-02</c:v>
                </c:pt>
                <c:pt idx="3717">
                  <c:v>19/02-02</c:v>
                </c:pt>
                <c:pt idx="3718">
                  <c:v>19/02-02</c:v>
                </c:pt>
                <c:pt idx="3719">
                  <c:v>19/02-02</c:v>
                </c:pt>
                <c:pt idx="3720">
                  <c:v>19/02-03</c:v>
                </c:pt>
                <c:pt idx="3721">
                  <c:v>19/02-03</c:v>
                </c:pt>
                <c:pt idx="3722">
                  <c:v>19/02-03</c:v>
                </c:pt>
                <c:pt idx="3723">
                  <c:v>19/02-03</c:v>
                </c:pt>
                <c:pt idx="3724">
                  <c:v>19/02-03</c:v>
                </c:pt>
                <c:pt idx="3725">
                  <c:v>19/02-03</c:v>
                </c:pt>
                <c:pt idx="3726">
                  <c:v>19/02-03</c:v>
                </c:pt>
                <c:pt idx="3727">
                  <c:v>19/02-03</c:v>
                </c:pt>
                <c:pt idx="3728">
                  <c:v>19/02-03</c:v>
                </c:pt>
                <c:pt idx="3729">
                  <c:v>19/02-03</c:v>
                </c:pt>
                <c:pt idx="3730">
                  <c:v>19/02-03</c:v>
                </c:pt>
                <c:pt idx="3731">
                  <c:v>19/02-03</c:v>
                </c:pt>
                <c:pt idx="3732">
                  <c:v>19/02-04</c:v>
                </c:pt>
                <c:pt idx="3733">
                  <c:v>19/02-04</c:v>
                </c:pt>
                <c:pt idx="3734">
                  <c:v>19/02-04</c:v>
                </c:pt>
                <c:pt idx="3735">
                  <c:v>19/02-04</c:v>
                </c:pt>
                <c:pt idx="3736">
                  <c:v>19/02-04</c:v>
                </c:pt>
                <c:pt idx="3737">
                  <c:v>19/02-04</c:v>
                </c:pt>
                <c:pt idx="3738">
                  <c:v>19/02-04</c:v>
                </c:pt>
                <c:pt idx="3739">
                  <c:v>19/02-04</c:v>
                </c:pt>
                <c:pt idx="3740">
                  <c:v>19/02-04</c:v>
                </c:pt>
                <c:pt idx="3741">
                  <c:v>19/02-04</c:v>
                </c:pt>
                <c:pt idx="3742">
                  <c:v>19/02-04</c:v>
                </c:pt>
                <c:pt idx="3743">
                  <c:v>19/02-04</c:v>
                </c:pt>
                <c:pt idx="3744">
                  <c:v>19/02-05</c:v>
                </c:pt>
                <c:pt idx="3745">
                  <c:v>19/02-05</c:v>
                </c:pt>
                <c:pt idx="3746">
                  <c:v>19/02-05</c:v>
                </c:pt>
                <c:pt idx="3747">
                  <c:v>19/02-05</c:v>
                </c:pt>
                <c:pt idx="3748">
                  <c:v>19/02-05</c:v>
                </c:pt>
                <c:pt idx="3749">
                  <c:v>19/02-05</c:v>
                </c:pt>
                <c:pt idx="3750">
                  <c:v>19/02-05</c:v>
                </c:pt>
                <c:pt idx="3751">
                  <c:v>19/02-05</c:v>
                </c:pt>
                <c:pt idx="3752">
                  <c:v>19/02-05</c:v>
                </c:pt>
                <c:pt idx="3753">
                  <c:v>19/02-05</c:v>
                </c:pt>
                <c:pt idx="3754">
                  <c:v>19/02-05</c:v>
                </c:pt>
                <c:pt idx="3755">
                  <c:v>19/02-05</c:v>
                </c:pt>
                <c:pt idx="3756">
                  <c:v>19/02-06</c:v>
                </c:pt>
                <c:pt idx="3757">
                  <c:v>19/02-06</c:v>
                </c:pt>
                <c:pt idx="3758">
                  <c:v>19/02-06</c:v>
                </c:pt>
                <c:pt idx="3759">
                  <c:v>19/02-06</c:v>
                </c:pt>
                <c:pt idx="3760">
                  <c:v>19/02-06</c:v>
                </c:pt>
                <c:pt idx="3761">
                  <c:v>19/02-06</c:v>
                </c:pt>
                <c:pt idx="3762">
                  <c:v>19/02-06</c:v>
                </c:pt>
                <c:pt idx="3763">
                  <c:v>19/02-06</c:v>
                </c:pt>
                <c:pt idx="3764">
                  <c:v>19/02-06</c:v>
                </c:pt>
                <c:pt idx="3765">
                  <c:v>19/02-06</c:v>
                </c:pt>
                <c:pt idx="3766">
                  <c:v>19/02-06</c:v>
                </c:pt>
                <c:pt idx="3767">
                  <c:v>19/02-06</c:v>
                </c:pt>
                <c:pt idx="3768">
                  <c:v>19/02-07</c:v>
                </c:pt>
                <c:pt idx="3769">
                  <c:v>19/02-07</c:v>
                </c:pt>
                <c:pt idx="3770">
                  <c:v>19/02-07</c:v>
                </c:pt>
                <c:pt idx="3771">
                  <c:v>19/02-07</c:v>
                </c:pt>
                <c:pt idx="3772">
                  <c:v>19/02-07</c:v>
                </c:pt>
                <c:pt idx="3773">
                  <c:v>19/02-07</c:v>
                </c:pt>
                <c:pt idx="3774">
                  <c:v>19/02-07</c:v>
                </c:pt>
                <c:pt idx="3775">
                  <c:v>19/02-07</c:v>
                </c:pt>
                <c:pt idx="3776">
                  <c:v>19/02-07</c:v>
                </c:pt>
                <c:pt idx="3777">
                  <c:v>19/02-07</c:v>
                </c:pt>
                <c:pt idx="3778">
                  <c:v>19/02-07</c:v>
                </c:pt>
                <c:pt idx="3779">
                  <c:v>19/02-07</c:v>
                </c:pt>
                <c:pt idx="3780">
                  <c:v>19/02-08</c:v>
                </c:pt>
                <c:pt idx="3781">
                  <c:v>19/02-08</c:v>
                </c:pt>
                <c:pt idx="3782">
                  <c:v>19/02-08</c:v>
                </c:pt>
                <c:pt idx="3783">
                  <c:v>19/02-08</c:v>
                </c:pt>
                <c:pt idx="3784">
                  <c:v>19/02-08</c:v>
                </c:pt>
                <c:pt idx="3785">
                  <c:v>19/02-08</c:v>
                </c:pt>
                <c:pt idx="3786">
                  <c:v>19/02-08</c:v>
                </c:pt>
                <c:pt idx="3787">
                  <c:v>19/02-08</c:v>
                </c:pt>
                <c:pt idx="3788">
                  <c:v>19/02-08</c:v>
                </c:pt>
                <c:pt idx="3789">
                  <c:v>19/02-08</c:v>
                </c:pt>
                <c:pt idx="3790">
                  <c:v>19/02-08</c:v>
                </c:pt>
                <c:pt idx="3791">
                  <c:v>19/02-08</c:v>
                </c:pt>
                <c:pt idx="3792">
                  <c:v>19/02-09</c:v>
                </c:pt>
                <c:pt idx="3793">
                  <c:v>19/02-09</c:v>
                </c:pt>
                <c:pt idx="3794">
                  <c:v>19/02-09</c:v>
                </c:pt>
                <c:pt idx="3795">
                  <c:v>19/02-09</c:v>
                </c:pt>
                <c:pt idx="3796">
                  <c:v>19/02-09</c:v>
                </c:pt>
                <c:pt idx="3797">
                  <c:v>19/02-09</c:v>
                </c:pt>
                <c:pt idx="3798">
                  <c:v>19/02-09</c:v>
                </c:pt>
                <c:pt idx="3799">
                  <c:v>19/02-09</c:v>
                </c:pt>
                <c:pt idx="3800">
                  <c:v>19/02-09</c:v>
                </c:pt>
                <c:pt idx="3801">
                  <c:v>19/02-09</c:v>
                </c:pt>
                <c:pt idx="3802">
                  <c:v>19/02-09</c:v>
                </c:pt>
                <c:pt idx="3803">
                  <c:v>19/02-09</c:v>
                </c:pt>
                <c:pt idx="3804">
                  <c:v>19/02-10</c:v>
                </c:pt>
                <c:pt idx="3805">
                  <c:v>19/02-10</c:v>
                </c:pt>
                <c:pt idx="3806">
                  <c:v>19/02-10</c:v>
                </c:pt>
                <c:pt idx="3807">
                  <c:v>19/02-10</c:v>
                </c:pt>
                <c:pt idx="3808">
                  <c:v>19/02-10</c:v>
                </c:pt>
                <c:pt idx="3809">
                  <c:v>19/02-10</c:v>
                </c:pt>
                <c:pt idx="3810">
                  <c:v>19/02-10</c:v>
                </c:pt>
                <c:pt idx="3811">
                  <c:v>19/02-10</c:v>
                </c:pt>
                <c:pt idx="3812">
                  <c:v>19/02-10</c:v>
                </c:pt>
                <c:pt idx="3813">
                  <c:v>19/02-10</c:v>
                </c:pt>
                <c:pt idx="3814">
                  <c:v>19/02-10</c:v>
                </c:pt>
                <c:pt idx="3815">
                  <c:v>19/02-10</c:v>
                </c:pt>
                <c:pt idx="3816">
                  <c:v>19/02-11</c:v>
                </c:pt>
                <c:pt idx="3817">
                  <c:v>19/02-11</c:v>
                </c:pt>
                <c:pt idx="3818">
                  <c:v>19/02-11</c:v>
                </c:pt>
                <c:pt idx="3819">
                  <c:v>19/02-11</c:v>
                </c:pt>
                <c:pt idx="3820">
                  <c:v>19/02-11</c:v>
                </c:pt>
                <c:pt idx="3821">
                  <c:v>19/02-11</c:v>
                </c:pt>
                <c:pt idx="3822">
                  <c:v>19/02-11</c:v>
                </c:pt>
                <c:pt idx="3823">
                  <c:v>19/02-11</c:v>
                </c:pt>
                <c:pt idx="3824">
                  <c:v>19/02-11</c:v>
                </c:pt>
                <c:pt idx="3825">
                  <c:v>19/02-11</c:v>
                </c:pt>
                <c:pt idx="3826">
                  <c:v>19/02-11</c:v>
                </c:pt>
                <c:pt idx="3827">
                  <c:v>19/02-11</c:v>
                </c:pt>
                <c:pt idx="3828">
                  <c:v>19/02-12</c:v>
                </c:pt>
                <c:pt idx="3829">
                  <c:v>19/02-12</c:v>
                </c:pt>
                <c:pt idx="3830">
                  <c:v>19/02-12</c:v>
                </c:pt>
                <c:pt idx="3831">
                  <c:v>19/02-12</c:v>
                </c:pt>
                <c:pt idx="3832">
                  <c:v>19/02-12</c:v>
                </c:pt>
                <c:pt idx="3833">
                  <c:v>19/02-12</c:v>
                </c:pt>
                <c:pt idx="3834">
                  <c:v>19/02-12</c:v>
                </c:pt>
                <c:pt idx="3835">
                  <c:v>19/02-12</c:v>
                </c:pt>
                <c:pt idx="3836">
                  <c:v>19/02-12</c:v>
                </c:pt>
                <c:pt idx="3837">
                  <c:v>19/02-12</c:v>
                </c:pt>
                <c:pt idx="3838">
                  <c:v>19/02-12</c:v>
                </c:pt>
                <c:pt idx="3839">
                  <c:v>19/02-12</c:v>
                </c:pt>
                <c:pt idx="3840">
                  <c:v>19/02-13</c:v>
                </c:pt>
                <c:pt idx="3841">
                  <c:v>19/02-13</c:v>
                </c:pt>
                <c:pt idx="3842">
                  <c:v>19/02-13</c:v>
                </c:pt>
                <c:pt idx="3843">
                  <c:v>19/02-13</c:v>
                </c:pt>
                <c:pt idx="3844">
                  <c:v>19/02-13</c:v>
                </c:pt>
                <c:pt idx="3845">
                  <c:v>19/02-13</c:v>
                </c:pt>
                <c:pt idx="3846">
                  <c:v>19/02-13</c:v>
                </c:pt>
                <c:pt idx="3847">
                  <c:v>19/02-13</c:v>
                </c:pt>
                <c:pt idx="3848">
                  <c:v>19/02-13</c:v>
                </c:pt>
                <c:pt idx="3849">
                  <c:v>19/02-13</c:v>
                </c:pt>
                <c:pt idx="3850">
                  <c:v>19/02-13</c:v>
                </c:pt>
                <c:pt idx="3851">
                  <c:v>19/02-13</c:v>
                </c:pt>
                <c:pt idx="3852">
                  <c:v>19/02-14</c:v>
                </c:pt>
                <c:pt idx="3853">
                  <c:v>19/02-14</c:v>
                </c:pt>
                <c:pt idx="3854">
                  <c:v>19/02-14</c:v>
                </c:pt>
                <c:pt idx="3855">
                  <c:v>19/02-14</c:v>
                </c:pt>
                <c:pt idx="3856">
                  <c:v>19/02-14</c:v>
                </c:pt>
                <c:pt idx="3857">
                  <c:v>19/02-14</c:v>
                </c:pt>
                <c:pt idx="3858">
                  <c:v>19/02-14</c:v>
                </c:pt>
                <c:pt idx="3859">
                  <c:v>19/02-14</c:v>
                </c:pt>
                <c:pt idx="3860">
                  <c:v>19/02-14</c:v>
                </c:pt>
                <c:pt idx="3861">
                  <c:v>19/02-14</c:v>
                </c:pt>
                <c:pt idx="3862">
                  <c:v>19/02-14</c:v>
                </c:pt>
                <c:pt idx="3863">
                  <c:v>19/02-14</c:v>
                </c:pt>
                <c:pt idx="3864">
                  <c:v>19/02-15</c:v>
                </c:pt>
                <c:pt idx="3865">
                  <c:v>19/02-15</c:v>
                </c:pt>
                <c:pt idx="3866">
                  <c:v>19/02-15</c:v>
                </c:pt>
                <c:pt idx="3867">
                  <c:v>19/02-15</c:v>
                </c:pt>
                <c:pt idx="3868">
                  <c:v>19/02-15</c:v>
                </c:pt>
                <c:pt idx="3869">
                  <c:v>19/02-15</c:v>
                </c:pt>
                <c:pt idx="3870">
                  <c:v>19/02-15</c:v>
                </c:pt>
                <c:pt idx="3871">
                  <c:v>19/02-15</c:v>
                </c:pt>
                <c:pt idx="3872">
                  <c:v>19/02-15</c:v>
                </c:pt>
                <c:pt idx="3873">
                  <c:v>19/02-15</c:v>
                </c:pt>
                <c:pt idx="3874">
                  <c:v>19/02-15</c:v>
                </c:pt>
                <c:pt idx="3875">
                  <c:v>19/02-15</c:v>
                </c:pt>
                <c:pt idx="3876">
                  <c:v>19/02-16</c:v>
                </c:pt>
                <c:pt idx="3877">
                  <c:v>19/02-16</c:v>
                </c:pt>
                <c:pt idx="3878">
                  <c:v>19/02-16</c:v>
                </c:pt>
                <c:pt idx="3879">
                  <c:v>19/02-16</c:v>
                </c:pt>
                <c:pt idx="3880">
                  <c:v>19/02-16</c:v>
                </c:pt>
                <c:pt idx="3881">
                  <c:v>19/02-16</c:v>
                </c:pt>
                <c:pt idx="3882">
                  <c:v>19/02-16</c:v>
                </c:pt>
                <c:pt idx="3883">
                  <c:v>19/02-16</c:v>
                </c:pt>
                <c:pt idx="3884">
                  <c:v>19/02-16</c:v>
                </c:pt>
                <c:pt idx="3885">
                  <c:v>19/02-16</c:v>
                </c:pt>
                <c:pt idx="3886">
                  <c:v>19/02-16</c:v>
                </c:pt>
                <c:pt idx="3887">
                  <c:v>19/02-16</c:v>
                </c:pt>
                <c:pt idx="3888">
                  <c:v>19/02-17</c:v>
                </c:pt>
                <c:pt idx="3889">
                  <c:v>19/02-17</c:v>
                </c:pt>
                <c:pt idx="3890">
                  <c:v>19/02-17</c:v>
                </c:pt>
                <c:pt idx="3891">
                  <c:v>19/02-17</c:v>
                </c:pt>
                <c:pt idx="3892">
                  <c:v>19/02-17</c:v>
                </c:pt>
                <c:pt idx="3893">
                  <c:v>19/02-17</c:v>
                </c:pt>
                <c:pt idx="3894">
                  <c:v>19/02-17</c:v>
                </c:pt>
                <c:pt idx="3895">
                  <c:v>19/02-17</c:v>
                </c:pt>
                <c:pt idx="3896">
                  <c:v>19/02-17</c:v>
                </c:pt>
                <c:pt idx="3897">
                  <c:v>19/02-17</c:v>
                </c:pt>
                <c:pt idx="3898">
                  <c:v>19/02-17</c:v>
                </c:pt>
                <c:pt idx="3899">
                  <c:v>19/02-17</c:v>
                </c:pt>
                <c:pt idx="3900">
                  <c:v>19/02-18</c:v>
                </c:pt>
                <c:pt idx="3901">
                  <c:v>19/02-18</c:v>
                </c:pt>
                <c:pt idx="3902">
                  <c:v>19/02-18</c:v>
                </c:pt>
                <c:pt idx="3903">
                  <c:v>19/02-18</c:v>
                </c:pt>
                <c:pt idx="3904">
                  <c:v>19/02-18</c:v>
                </c:pt>
                <c:pt idx="3905">
                  <c:v>19/02-18</c:v>
                </c:pt>
                <c:pt idx="3906">
                  <c:v>19/02-18</c:v>
                </c:pt>
                <c:pt idx="3907">
                  <c:v>19/02-18</c:v>
                </c:pt>
                <c:pt idx="3908">
                  <c:v>19/02-18</c:v>
                </c:pt>
                <c:pt idx="3909">
                  <c:v>19/02-18</c:v>
                </c:pt>
                <c:pt idx="3910">
                  <c:v>19/02-18</c:v>
                </c:pt>
                <c:pt idx="3911">
                  <c:v>19/02-18</c:v>
                </c:pt>
                <c:pt idx="3912">
                  <c:v>19/02-19</c:v>
                </c:pt>
                <c:pt idx="3913">
                  <c:v>19/02-19</c:v>
                </c:pt>
                <c:pt idx="3914">
                  <c:v>19/02-19</c:v>
                </c:pt>
                <c:pt idx="3915">
                  <c:v>19/02-19</c:v>
                </c:pt>
                <c:pt idx="3916">
                  <c:v>19/02-19</c:v>
                </c:pt>
                <c:pt idx="3917">
                  <c:v>19/02-19</c:v>
                </c:pt>
                <c:pt idx="3918">
                  <c:v>19/02-19</c:v>
                </c:pt>
                <c:pt idx="3919">
                  <c:v>19/02-19</c:v>
                </c:pt>
                <c:pt idx="3920">
                  <c:v>19/02-19</c:v>
                </c:pt>
                <c:pt idx="3921">
                  <c:v>19/02-19</c:v>
                </c:pt>
                <c:pt idx="3922">
                  <c:v>19/02-19</c:v>
                </c:pt>
                <c:pt idx="3923">
                  <c:v>19/02-19</c:v>
                </c:pt>
                <c:pt idx="3924">
                  <c:v>19/02-20</c:v>
                </c:pt>
                <c:pt idx="3925">
                  <c:v>19/02-20</c:v>
                </c:pt>
                <c:pt idx="3926">
                  <c:v>19/02-20</c:v>
                </c:pt>
                <c:pt idx="3927">
                  <c:v>19/02-20</c:v>
                </c:pt>
                <c:pt idx="3928">
                  <c:v>19/02-20</c:v>
                </c:pt>
                <c:pt idx="3929">
                  <c:v>19/02-20</c:v>
                </c:pt>
                <c:pt idx="3930">
                  <c:v>19/02-20</c:v>
                </c:pt>
                <c:pt idx="3931">
                  <c:v>19/02-20</c:v>
                </c:pt>
                <c:pt idx="3932">
                  <c:v>19/02-20</c:v>
                </c:pt>
                <c:pt idx="3933">
                  <c:v>19/02-20</c:v>
                </c:pt>
                <c:pt idx="3934">
                  <c:v>19/02-20</c:v>
                </c:pt>
                <c:pt idx="3935">
                  <c:v>19/02-20</c:v>
                </c:pt>
                <c:pt idx="3936">
                  <c:v>19/02-21</c:v>
                </c:pt>
                <c:pt idx="3937">
                  <c:v>19/02-21</c:v>
                </c:pt>
                <c:pt idx="3938">
                  <c:v>19/02-21</c:v>
                </c:pt>
                <c:pt idx="3939">
                  <c:v>19/02-21</c:v>
                </c:pt>
                <c:pt idx="3940">
                  <c:v>19/02-21</c:v>
                </c:pt>
                <c:pt idx="3941">
                  <c:v>19/02-21</c:v>
                </c:pt>
                <c:pt idx="3942">
                  <c:v>19/02-21</c:v>
                </c:pt>
                <c:pt idx="3943">
                  <c:v>19/02-21</c:v>
                </c:pt>
                <c:pt idx="3944">
                  <c:v>19/02-21</c:v>
                </c:pt>
                <c:pt idx="3945">
                  <c:v>19/02-21</c:v>
                </c:pt>
                <c:pt idx="3946">
                  <c:v>19/02-21</c:v>
                </c:pt>
                <c:pt idx="3947">
                  <c:v>19/02-21</c:v>
                </c:pt>
                <c:pt idx="3948">
                  <c:v>19/02-22</c:v>
                </c:pt>
                <c:pt idx="3949">
                  <c:v>19/02-22</c:v>
                </c:pt>
                <c:pt idx="3950">
                  <c:v>19/02-22</c:v>
                </c:pt>
                <c:pt idx="3951">
                  <c:v>19/02-22</c:v>
                </c:pt>
                <c:pt idx="3952">
                  <c:v>19/02-22</c:v>
                </c:pt>
                <c:pt idx="3953">
                  <c:v>19/02-22</c:v>
                </c:pt>
                <c:pt idx="3954">
                  <c:v>19/02-22</c:v>
                </c:pt>
                <c:pt idx="3955">
                  <c:v>19/02-22</c:v>
                </c:pt>
                <c:pt idx="3956">
                  <c:v>19/02-22</c:v>
                </c:pt>
                <c:pt idx="3957">
                  <c:v>19/02-22</c:v>
                </c:pt>
                <c:pt idx="3958">
                  <c:v>19/02-22</c:v>
                </c:pt>
                <c:pt idx="3959">
                  <c:v>19/02-22</c:v>
                </c:pt>
                <c:pt idx="3960">
                  <c:v>19/02-23</c:v>
                </c:pt>
                <c:pt idx="3961">
                  <c:v>19/02-23</c:v>
                </c:pt>
                <c:pt idx="3962">
                  <c:v>19/02-23</c:v>
                </c:pt>
                <c:pt idx="3963">
                  <c:v>19/02-23</c:v>
                </c:pt>
                <c:pt idx="3964">
                  <c:v>19/02-23</c:v>
                </c:pt>
                <c:pt idx="3965">
                  <c:v>19/02-23</c:v>
                </c:pt>
                <c:pt idx="3966">
                  <c:v>19/02-23</c:v>
                </c:pt>
                <c:pt idx="3967">
                  <c:v>19/02-23</c:v>
                </c:pt>
                <c:pt idx="3968">
                  <c:v>19/02-23</c:v>
                </c:pt>
                <c:pt idx="3969">
                  <c:v>19/02-23</c:v>
                </c:pt>
                <c:pt idx="3970">
                  <c:v>19/02-23</c:v>
                </c:pt>
                <c:pt idx="3971">
                  <c:v>19/02-23</c:v>
                </c:pt>
                <c:pt idx="3972">
                  <c:v>20/02-00</c:v>
                </c:pt>
                <c:pt idx="3973">
                  <c:v>20/02-00</c:v>
                </c:pt>
                <c:pt idx="3974">
                  <c:v>20/02-00</c:v>
                </c:pt>
                <c:pt idx="3975">
                  <c:v>20/02-00</c:v>
                </c:pt>
                <c:pt idx="3976">
                  <c:v>20/02-00</c:v>
                </c:pt>
                <c:pt idx="3977">
                  <c:v>20/02-00</c:v>
                </c:pt>
                <c:pt idx="3978">
                  <c:v>20/02-00</c:v>
                </c:pt>
                <c:pt idx="3979">
                  <c:v>20/02-00</c:v>
                </c:pt>
                <c:pt idx="3980">
                  <c:v>20/02-00</c:v>
                </c:pt>
                <c:pt idx="3981">
                  <c:v>20/02-00</c:v>
                </c:pt>
                <c:pt idx="3982">
                  <c:v>20/02-00</c:v>
                </c:pt>
                <c:pt idx="3983">
                  <c:v>20/02-00</c:v>
                </c:pt>
                <c:pt idx="3984">
                  <c:v>20/02-01</c:v>
                </c:pt>
                <c:pt idx="3985">
                  <c:v>20/02-01</c:v>
                </c:pt>
                <c:pt idx="3986">
                  <c:v>20/02-01</c:v>
                </c:pt>
                <c:pt idx="3987">
                  <c:v>20/02-01</c:v>
                </c:pt>
                <c:pt idx="3988">
                  <c:v>20/02-01</c:v>
                </c:pt>
                <c:pt idx="3989">
                  <c:v>20/02-01</c:v>
                </c:pt>
                <c:pt idx="3990">
                  <c:v>20/02-01</c:v>
                </c:pt>
                <c:pt idx="3991">
                  <c:v>20/02-01</c:v>
                </c:pt>
                <c:pt idx="3992">
                  <c:v>20/02-01</c:v>
                </c:pt>
                <c:pt idx="3993">
                  <c:v>20/02-01</c:v>
                </c:pt>
                <c:pt idx="3994">
                  <c:v>20/02-01</c:v>
                </c:pt>
                <c:pt idx="3995">
                  <c:v>20/02-01</c:v>
                </c:pt>
                <c:pt idx="3996">
                  <c:v>20/02-02</c:v>
                </c:pt>
                <c:pt idx="3997">
                  <c:v>20/02-02</c:v>
                </c:pt>
                <c:pt idx="3998">
                  <c:v>20/02-02</c:v>
                </c:pt>
                <c:pt idx="3999">
                  <c:v>20/02-02</c:v>
                </c:pt>
                <c:pt idx="4000">
                  <c:v>20/02-02</c:v>
                </c:pt>
                <c:pt idx="4001">
                  <c:v>20/02-02</c:v>
                </c:pt>
                <c:pt idx="4002">
                  <c:v>20/02-02</c:v>
                </c:pt>
                <c:pt idx="4003">
                  <c:v>20/02-02</c:v>
                </c:pt>
                <c:pt idx="4004">
                  <c:v>20/02-02</c:v>
                </c:pt>
                <c:pt idx="4005">
                  <c:v>20/02-02</c:v>
                </c:pt>
                <c:pt idx="4006">
                  <c:v>20/02-02</c:v>
                </c:pt>
                <c:pt idx="4007">
                  <c:v>20/02-02</c:v>
                </c:pt>
                <c:pt idx="4008">
                  <c:v>20/02-03</c:v>
                </c:pt>
                <c:pt idx="4009">
                  <c:v>20/02-03</c:v>
                </c:pt>
                <c:pt idx="4010">
                  <c:v>20/02-03</c:v>
                </c:pt>
                <c:pt idx="4011">
                  <c:v>20/02-03</c:v>
                </c:pt>
                <c:pt idx="4012">
                  <c:v>20/02-03</c:v>
                </c:pt>
                <c:pt idx="4013">
                  <c:v>20/02-03</c:v>
                </c:pt>
                <c:pt idx="4014">
                  <c:v>20/02-03</c:v>
                </c:pt>
                <c:pt idx="4015">
                  <c:v>20/02-03</c:v>
                </c:pt>
                <c:pt idx="4016">
                  <c:v>20/02-03</c:v>
                </c:pt>
                <c:pt idx="4017">
                  <c:v>20/02-03</c:v>
                </c:pt>
                <c:pt idx="4018">
                  <c:v>20/02-03</c:v>
                </c:pt>
                <c:pt idx="4019">
                  <c:v>20/02-03</c:v>
                </c:pt>
                <c:pt idx="4020">
                  <c:v>20/02-04</c:v>
                </c:pt>
                <c:pt idx="4021">
                  <c:v>20/02-04</c:v>
                </c:pt>
                <c:pt idx="4022">
                  <c:v>20/02-04</c:v>
                </c:pt>
                <c:pt idx="4023">
                  <c:v>20/02-04</c:v>
                </c:pt>
                <c:pt idx="4024">
                  <c:v>20/02-04</c:v>
                </c:pt>
                <c:pt idx="4025">
                  <c:v>20/02-04</c:v>
                </c:pt>
                <c:pt idx="4026">
                  <c:v>20/02-04</c:v>
                </c:pt>
                <c:pt idx="4027">
                  <c:v>20/02-04</c:v>
                </c:pt>
                <c:pt idx="4028">
                  <c:v>20/02-04</c:v>
                </c:pt>
                <c:pt idx="4029">
                  <c:v>20/02-04</c:v>
                </c:pt>
                <c:pt idx="4030">
                  <c:v>20/02-04</c:v>
                </c:pt>
                <c:pt idx="4031">
                  <c:v>20/02-04</c:v>
                </c:pt>
                <c:pt idx="4032">
                  <c:v>20/02-05</c:v>
                </c:pt>
                <c:pt idx="4033">
                  <c:v>20/02-05</c:v>
                </c:pt>
                <c:pt idx="4034">
                  <c:v>20/02-05</c:v>
                </c:pt>
                <c:pt idx="4035">
                  <c:v>20/02-05</c:v>
                </c:pt>
                <c:pt idx="4036">
                  <c:v>20/02-05</c:v>
                </c:pt>
                <c:pt idx="4037">
                  <c:v>20/02-05</c:v>
                </c:pt>
                <c:pt idx="4038">
                  <c:v>20/02-05</c:v>
                </c:pt>
                <c:pt idx="4039">
                  <c:v>20/02-05</c:v>
                </c:pt>
                <c:pt idx="4040">
                  <c:v>20/02-05</c:v>
                </c:pt>
                <c:pt idx="4041">
                  <c:v>20/02-05</c:v>
                </c:pt>
                <c:pt idx="4042">
                  <c:v>20/02-05</c:v>
                </c:pt>
                <c:pt idx="4043">
                  <c:v>20/02-05</c:v>
                </c:pt>
                <c:pt idx="4044">
                  <c:v>20/02-06</c:v>
                </c:pt>
                <c:pt idx="4045">
                  <c:v>20/02-06</c:v>
                </c:pt>
                <c:pt idx="4046">
                  <c:v>20/02-06</c:v>
                </c:pt>
                <c:pt idx="4047">
                  <c:v>20/02-06</c:v>
                </c:pt>
                <c:pt idx="4048">
                  <c:v>20/02-06</c:v>
                </c:pt>
                <c:pt idx="4049">
                  <c:v>20/02-06</c:v>
                </c:pt>
                <c:pt idx="4050">
                  <c:v>20/02-06</c:v>
                </c:pt>
                <c:pt idx="4051">
                  <c:v>20/02-06</c:v>
                </c:pt>
                <c:pt idx="4052">
                  <c:v>20/02-06</c:v>
                </c:pt>
                <c:pt idx="4053">
                  <c:v>20/02-06</c:v>
                </c:pt>
                <c:pt idx="4054">
                  <c:v>20/02-06</c:v>
                </c:pt>
                <c:pt idx="4055">
                  <c:v>20/02-06</c:v>
                </c:pt>
                <c:pt idx="4056">
                  <c:v>20/02-07</c:v>
                </c:pt>
                <c:pt idx="4057">
                  <c:v>20/02-07</c:v>
                </c:pt>
                <c:pt idx="4058">
                  <c:v>20/02-07</c:v>
                </c:pt>
                <c:pt idx="4059">
                  <c:v>20/02-07</c:v>
                </c:pt>
                <c:pt idx="4060">
                  <c:v>20/02-07</c:v>
                </c:pt>
                <c:pt idx="4061">
                  <c:v>20/02-07</c:v>
                </c:pt>
                <c:pt idx="4062">
                  <c:v>20/02-07</c:v>
                </c:pt>
                <c:pt idx="4063">
                  <c:v>20/02-07</c:v>
                </c:pt>
                <c:pt idx="4064">
                  <c:v>20/02-07</c:v>
                </c:pt>
                <c:pt idx="4065">
                  <c:v>20/02-07</c:v>
                </c:pt>
                <c:pt idx="4066">
                  <c:v>20/02-07</c:v>
                </c:pt>
                <c:pt idx="4067">
                  <c:v>20/02-07</c:v>
                </c:pt>
                <c:pt idx="4068">
                  <c:v>20/02-08</c:v>
                </c:pt>
                <c:pt idx="4069">
                  <c:v>20/02-08</c:v>
                </c:pt>
                <c:pt idx="4070">
                  <c:v>20/02-08</c:v>
                </c:pt>
                <c:pt idx="4071">
                  <c:v>20/02-08</c:v>
                </c:pt>
                <c:pt idx="4072">
                  <c:v>20/02-08</c:v>
                </c:pt>
                <c:pt idx="4073">
                  <c:v>20/02-08</c:v>
                </c:pt>
                <c:pt idx="4074">
                  <c:v>20/02-08</c:v>
                </c:pt>
                <c:pt idx="4075">
                  <c:v>20/02-08</c:v>
                </c:pt>
                <c:pt idx="4076">
                  <c:v>20/02-08</c:v>
                </c:pt>
                <c:pt idx="4077">
                  <c:v>20/02-08</c:v>
                </c:pt>
                <c:pt idx="4078">
                  <c:v>20/02-08</c:v>
                </c:pt>
                <c:pt idx="4079">
                  <c:v>20/02-08</c:v>
                </c:pt>
                <c:pt idx="4080">
                  <c:v>20/02-09</c:v>
                </c:pt>
                <c:pt idx="4081">
                  <c:v>20/02-09</c:v>
                </c:pt>
                <c:pt idx="4082">
                  <c:v>20/02-09</c:v>
                </c:pt>
                <c:pt idx="4083">
                  <c:v>20/02-09</c:v>
                </c:pt>
                <c:pt idx="4084">
                  <c:v>20/02-09</c:v>
                </c:pt>
                <c:pt idx="4085">
                  <c:v>20/02-09</c:v>
                </c:pt>
                <c:pt idx="4086">
                  <c:v>20/02-09</c:v>
                </c:pt>
                <c:pt idx="4087">
                  <c:v>20/02-09</c:v>
                </c:pt>
                <c:pt idx="4088">
                  <c:v>20/02-09</c:v>
                </c:pt>
                <c:pt idx="4089">
                  <c:v>20/02-09</c:v>
                </c:pt>
                <c:pt idx="4090">
                  <c:v>20/02-09</c:v>
                </c:pt>
                <c:pt idx="4091">
                  <c:v>20/02-09</c:v>
                </c:pt>
                <c:pt idx="4092">
                  <c:v>20/02-10</c:v>
                </c:pt>
                <c:pt idx="4093">
                  <c:v>20/02-10</c:v>
                </c:pt>
                <c:pt idx="4094">
                  <c:v>20/02-10</c:v>
                </c:pt>
                <c:pt idx="4095">
                  <c:v>20/02-10</c:v>
                </c:pt>
                <c:pt idx="4096">
                  <c:v>20/02-10</c:v>
                </c:pt>
                <c:pt idx="4097">
                  <c:v>20/02-10</c:v>
                </c:pt>
                <c:pt idx="4098">
                  <c:v>20/02-10</c:v>
                </c:pt>
                <c:pt idx="4099">
                  <c:v>20/02-10</c:v>
                </c:pt>
                <c:pt idx="4100">
                  <c:v>20/02-10</c:v>
                </c:pt>
                <c:pt idx="4101">
                  <c:v>20/02-10</c:v>
                </c:pt>
                <c:pt idx="4102">
                  <c:v>20/02-10</c:v>
                </c:pt>
                <c:pt idx="4103">
                  <c:v>20/02-10</c:v>
                </c:pt>
                <c:pt idx="4104">
                  <c:v>20/02-11</c:v>
                </c:pt>
                <c:pt idx="4105">
                  <c:v>20/02-11</c:v>
                </c:pt>
                <c:pt idx="4106">
                  <c:v>20/02-11</c:v>
                </c:pt>
                <c:pt idx="4107">
                  <c:v>20/02-11</c:v>
                </c:pt>
                <c:pt idx="4108">
                  <c:v>20/02-11</c:v>
                </c:pt>
                <c:pt idx="4109">
                  <c:v>20/02-11</c:v>
                </c:pt>
                <c:pt idx="4110">
                  <c:v>20/02-11</c:v>
                </c:pt>
                <c:pt idx="4111">
                  <c:v>20/02-11</c:v>
                </c:pt>
                <c:pt idx="4112">
                  <c:v>20/02-11</c:v>
                </c:pt>
                <c:pt idx="4113">
                  <c:v>20/02-11</c:v>
                </c:pt>
                <c:pt idx="4114">
                  <c:v>20/02-11</c:v>
                </c:pt>
                <c:pt idx="4115">
                  <c:v>20/02-11</c:v>
                </c:pt>
                <c:pt idx="4116">
                  <c:v>20/02-12</c:v>
                </c:pt>
                <c:pt idx="4117">
                  <c:v>20/02-12</c:v>
                </c:pt>
                <c:pt idx="4118">
                  <c:v>20/02-12</c:v>
                </c:pt>
                <c:pt idx="4119">
                  <c:v>20/02-12</c:v>
                </c:pt>
                <c:pt idx="4120">
                  <c:v>20/02-12</c:v>
                </c:pt>
                <c:pt idx="4121">
                  <c:v>20/02-12</c:v>
                </c:pt>
                <c:pt idx="4122">
                  <c:v>20/02-12</c:v>
                </c:pt>
                <c:pt idx="4123">
                  <c:v>20/02-12</c:v>
                </c:pt>
                <c:pt idx="4124">
                  <c:v>20/02-12</c:v>
                </c:pt>
                <c:pt idx="4125">
                  <c:v>20/02-12</c:v>
                </c:pt>
                <c:pt idx="4126">
                  <c:v>20/02-12</c:v>
                </c:pt>
                <c:pt idx="4127">
                  <c:v>20/02-12</c:v>
                </c:pt>
                <c:pt idx="4128">
                  <c:v>20/02-13</c:v>
                </c:pt>
                <c:pt idx="4129">
                  <c:v>20/02-13</c:v>
                </c:pt>
                <c:pt idx="4130">
                  <c:v>20/02-13</c:v>
                </c:pt>
                <c:pt idx="4131">
                  <c:v>20/02-13</c:v>
                </c:pt>
                <c:pt idx="4132">
                  <c:v>20/02-13</c:v>
                </c:pt>
                <c:pt idx="4133">
                  <c:v>20/02-13</c:v>
                </c:pt>
                <c:pt idx="4134">
                  <c:v>20/02-13</c:v>
                </c:pt>
                <c:pt idx="4135">
                  <c:v>20/02-13</c:v>
                </c:pt>
                <c:pt idx="4136">
                  <c:v>20/02-13</c:v>
                </c:pt>
                <c:pt idx="4137">
                  <c:v>20/02-13</c:v>
                </c:pt>
                <c:pt idx="4138">
                  <c:v>20/02-13</c:v>
                </c:pt>
                <c:pt idx="4139">
                  <c:v>20/02-13</c:v>
                </c:pt>
                <c:pt idx="4140">
                  <c:v>20/02-14</c:v>
                </c:pt>
                <c:pt idx="4141">
                  <c:v>20/02-14</c:v>
                </c:pt>
                <c:pt idx="4142">
                  <c:v>20/02-14</c:v>
                </c:pt>
                <c:pt idx="4143">
                  <c:v>20/02-14</c:v>
                </c:pt>
                <c:pt idx="4144">
                  <c:v>20/02-14</c:v>
                </c:pt>
                <c:pt idx="4145">
                  <c:v>20/02-14</c:v>
                </c:pt>
                <c:pt idx="4146">
                  <c:v>20/02-14</c:v>
                </c:pt>
                <c:pt idx="4147">
                  <c:v>20/02-14</c:v>
                </c:pt>
                <c:pt idx="4148">
                  <c:v>20/02-14</c:v>
                </c:pt>
                <c:pt idx="4149">
                  <c:v>20/02-14</c:v>
                </c:pt>
                <c:pt idx="4150">
                  <c:v>20/02-14</c:v>
                </c:pt>
                <c:pt idx="4151">
                  <c:v>20/02-14</c:v>
                </c:pt>
                <c:pt idx="4152">
                  <c:v>20/02-15</c:v>
                </c:pt>
                <c:pt idx="4153">
                  <c:v>20/02-15</c:v>
                </c:pt>
                <c:pt idx="4154">
                  <c:v>20/02-15</c:v>
                </c:pt>
                <c:pt idx="4155">
                  <c:v>20/02-15</c:v>
                </c:pt>
                <c:pt idx="4156">
                  <c:v>20/02-15</c:v>
                </c:pt>
                <c:pt idx="4157">
                  <c:v>20/02-15</c:v>
                </c:pt>
                <c:pt idx="4158">
                  <c:v>20/02-15</c:v>
                </c:pt>
                <c:pt idx="4159">
                  <c:v>20/02-15</c:v>
                </c:pt>
                <c:pt idx="4160">
                  <c:v>20/02-15</c:v>
                </c:pt>
                <c:pt idx="4161">
                  <c:v>20/02-15</c:v>
                </c:pt>
                <c:pt idx="4162">
                  <c:v>20/02-15</c:v>
                </c:pt>
                <c:pt idx="4163">
                  <c:v>20/02-15</c:v>
                </c:pt>
                <c:pt idx="4164">
                  <c:v>20/02-16</c:v>
                </c:pt>
                <c:pt idx="4165">
                  <c:v>20/02-16</c:v>
                </c:pt>
                <c:pt idx="4166">
                  <c:v>20/02-16</c:v>
                </c:pt>
                <c:pt idx="4167">
                  <c:v>20/02-16</c:v>
                </c:pt>
                <c:pt idx="4168">
                  <c:v>20/02-16</c:v>
                </c:pt>
                <c:pt idx="4169">
                  <c:v>20/02-16</c:v>
                </c:pt>
                <c:pt idx="4170">
                  <c:v>20/02-16</c:v>
                </c:pt>
                <c:pt idx="4171">
                  <c:v>20/02-16</c:v>
                </c:pt>
                <c:pt idx="4172">
                  <c:v>20/02-16</c:v>
                </c:pt>
                <c:pt idx="4173">
                  <c:v>20/02-16</c:v>
                </c:pt>
                <c:pt idx="4174">
                  <c:v>20/02-16</c:v>
                </c:pt>
                <c:pt idx="4175">
                  <c:v>20/02-16</c:v>
                </c:pt>
                <c:pt idx="4176">
                  <c:v>20/02-17</c:v>
                </c:pt>
                <c:pt idx="4177">
                  <c:v>20/02-17</c:v>
                </c:pt>
                <c:pt idx="4178">
                  <c:v>20/02-17</c:v>
                </c:pt>
                <c:pt idx="4179">
                  <c:v>20/02-17</c:v>
                </c:pt>
                <c:pt idx="4180">
                  <c:v>20/02-17</c:v>
                </c:pt>
                <c:pt idx="4181">
                  <c:v>20/02-17</c:v>
                </c:pt>
                <c:pt idx="4182">
                  <c:v>20/02-17</c:v>
                </c:pt>
                <c:pt idx="4183">
                  <c:v>20/02-17</c:v>
                </c:pt>
                <c:pt idx="4184">
                  <c:v>20/02-17</c:v>
                </c:pt>
                <c:pt idx="4185">
                  <c:v>20/02-17</c:v>
                </c:pt>
                <c:pt idx="4186">
                  <c:v>20/02-17</c:v>
                </c:pt>
                <c:pt idx="4187">
                  <c:v>20/02-17</c:v>
                </c:pt>
                <c:pt idx="4188">
                  <c:v>20/02-18</c:v>
                </c:pt>
                <c:pt idx="4189">
                  <c:v>20/02-18</c:v>
                </c:pt>
                <c:pt idx="4190">
                  <c:v>20/02-18</c:v>
                </c:pt>
                <c:pt idx="4191">
                  <c:v>20/02-18</c:v>
                </c:pt>
                <c:pt idx="4192">
                  <c:v>20/02-18</c:v>
                </c:pt>
                <c:pt idx="4193">
                  <c:v>20/02-18</c:v>
                </c:pt>
                <c:pt idx="4194">
                  <c:v>20/02-18</c:v>
                </c:pt>
                <c:pt idx="4195">
                  <c:v>20/02-18</c:v>
                </c:pt>
                <c:pt idx="4196">
                  <c:v>20/02-18</c:v>
                </c:pt>
                <c:pt idx="4197">
                  <c:v>20/02-18</c:v>
                </c:pt>
                <c:pt idx="4198">
                  <c:v>20/02-18</c:v>
                </c:pt>
                <c:pt idx="4199">
                  <c:v>20/02-18</c:v>
                </c:pt>
                <c:pt idx="4200">
                  <c:v>20/02-19</c:v>
                </c:pt>
                <c:pt idx="4201">
                  <c:v>20/02-19</c:v>
                </c:pt>
                <c:pt idx="4202">
                  <c:v>20/02-19</c:v>
                </c:pt>
                <c:pt idx="4203">
                  <c:v>20/02-19</c:v>
                </c:pt>
                <c:pt idx="4204">
                  <c:v>20/02-19</c:v>
                </c:pt>
                <c:pt idx="4205">
                  <c:v>20/02-19</c:v>
                </c:pt>
                <c:pt idx="4206">
                  <c:v>20/02-19</c:v>
                </c:pt>
                <c:pt idx="4207">
                  <c:v>20/02-19</c:v>
                </c:pt>
                <c:pt idx="4208">
                  <c:v>20/02-19</c:v>
                </c:pt>
                <c:pt idx="4209">
                  <c:v>20/02-19</c:v>
                </c:pt>
                <c:pt idx="4210">
                  <c:v>20/02-19</c:v>
                </c:pt>
                <c:pt idx="4211">
                  <c:v>20/02-19</c:v>
                </c:pt>
                <c:pt idx="4212">
                  <c:v>20/02-20</c:v>
                </c:pt>
                <c:pt idx="4213">
                  <c:v>20/02-20</c:v>
                </c:pt>
                <c:pt idx="4214">
                  <c:v>20/02-20</c:v>
                </c:pt>
                <c:pt idx="4215">
                  <c:v>20/02-20</c:v>
                </c:pt>
                <c:pt idx="4216">
                  <c:v>20/02-20</c:v>
                </c:pt>
                <c:pt idx="4217">
                  <c:v>20/02-20</c:v>
                </c:pt>
                <c:pt idx="4218">
                  <c:v>20/02-20</c:v>
                </c:pt>
                <c:pt idx="4219">
                  <c:v>20/02-20</c:v>
                </c:pt>
                <c:pt idx="4220">
                  <c:v>20/02-20</c:v>
                </c:pt>
                <c:pt idx="4221">
                  <c:v>20/02-20</c:v>
                </c:pt>
                <c:pt idx="4222">
                  <c:v>20/02-20</c:v>
                </c:pt>
                <c:pt idx="4223">
                  <c:v>20/02-20</c:v>
                </c:pt>
                <c:pt idx="4224">
                  <c:v>20/02-21</c:v>
                </c:pt>
                <c:pt idx="4225">
                  <c:v>20/02-21</c:v>
                </c:pt>
                <c:pt idx="4226">
                  <c:v>20/02-21</c:v>
                </c:pt>
                <c:pt idx="4227">
                  <c:v>20/02-21</c:v>
                </c:pt>
                <c:pt idx="4228">
                  <c:v>20/02-21</c:v>
                </c:pt>
                <c:pt idx="4229">
                  <c:v>20/02-21</c:v>
                </c:pt>
                <c:pt idx="4230">
                  <c:v>20/02-21</c:v>
                </c:pt>
                <c:pt idx="4231">
                  <c:v>20/02-21</c:v>
                </c:pt>
                <c:pt idx="4232">
                  <c:v>20/02-21</c:v>
                </c:pt>
                <c:pt idx="4233">
                  <c:v>20/02-21</c:v>
                </c:pt>
                <c:pt idx="4234">
                  <c:v>20/02-21</c:v>
                </c:pt>
                <c:pt idx="4235">
                  <c:v>20/02-21</c:v>
                </c:pt>
                <c:pt idx="4236">
                  <c:v>20/02-22</c:v>
                </c:pt>
                <c:pt idx="4237">
                  <c:v>20/02-22</c:v>
                </c:pt>
                <c:pt idx="4238">
                  <c:v>20/02-22</c:v>
                </c:pt>
                <c:pt idx="4239">
                  <c:v>20/02-22</c:v>
                </c:pt>
                <c:pt idx="4240">
                  <c:v>20/02-22</c:v>
                </c:pt>
                <c:pt idx="4241">
                  <c:v>20/02-22</c:v>
                </c:pt>
                <c:pt idx="4242">
                  <c:v>20/02-22</c:v>
                </c:pt>
                <c:pt idx="4243">
                  <c:v>20/02-22</c:v>
                </c:pt>
                <c:pt idx="4244">
                  <c:v>20/02-22</c:v>
                </c:pt>
                <c:pt idx="4245">
                  <c:v>20/02-22</c:v>
                </c:pt>
                <c:pt idx="4246">
                  <c:v>20/02-22</c:v>
                </c:pt>
                <c:pt idx="4247">
                  <c:v>20/02-22</c:v>
                </c:pt>
                <c:pt idx="4248">
                  <c:v>20/02-23</c:v>
                </c:pt>
                <c:pt idx="4249">
                  <c:v>20/02-23</c:v>
                </c:pt>
                <c:pt idx="4250">
                  <c:v>20/02-23</c:v>
                </c:pt>
                <c:pt idx="4251">
                  <c:v>20/02-23</c:v>
                </c:pt>
                <c:pt idx="4252">
                  <c:v>20/02-23</c:v>
                </c:pt>
                <c:pt idx="4253">
                  <c:v>20/02-23</c:v>
                </c:pt>
                <c:pt idx="4254">
                  <c:v>20/02-23</c:v>
                </c:pt>
                <c:pt idx="4255">
                  <c:v>20/02-23</c:v>
                </c:pt>
                <c:pt idx="4256">
                  <c:v>20/02-23</c:v>
                </c:pt>
                <c:pt idx="4257">
                  <c:v>20/02-23</c:v>
                </c:pt>
                <c:pt idx="4258">
                  <c:v>20/02-23</c:v>
                </c:pt>
                <c:pt idx="4259">
                  <c:v>20/02-23</c:v>
                </c:pt>
                <c:pt idx="4260">
                  <c:v>21/02-00</c:v>
                </c:pt>
                <c:pt idx="4261">
                  <c:v>21/02-00</c:v>
                </c:pt>
                <c:pt idx="4262">
                  <c:v>21/02-00</c:v>
                </c:pt>
                <c:pt idx="4263">
                  <c:v>21/02-00</c:v>
                </c:pt>
                <c:pt idx="4264">
                  <c:v>21/02-00</c:v>
                </c:pt>
                <c:pt idx="4265">
                  <c:v>21/02-00</c:v>
                </c:pt>
                <c:pt idx="4266">
                  <c:v>21/02-00</c:v>
                </c:pt>
                <c:pt idx="4267">
                  <c:v>21/02-00</c:v>
                </c:pt>
                <c:pt idx="4268">
                  <c:v>21/02-00</c:v>
                </c:pt>
                <c:pt idx="4269">
                  <c:v>21/02-00</c:v>
                </c:pt>
                <c:pt idx="4270">
                  <c:v>21/02-00</c:v>
                </c:pt>
                <c:pt idx="4271">
                  <c:v>21/02-00</c:v>
                </c:pt>
                <c:pt idx="4272">
                  <c:v>21/02-01</c:v>
                </c:pt>
                <c:pt idx="4273">
                  <c:v>21/02-01</c:v>
                </c:pt>
                <c:pt idx="4274">
                  <c:v>21/02-01</c:v>
                </c:pt>
                <c:pt idx="4275">
                  <c:v>21/02-01</c:v>
                </c:pt>
                <c:pt idx="4276">
                  <c:v>21/02-01</c:v>
                </c:pt>
                <c:pt idx="4277">
                  <c:v>21/02-01</c:v>
                </c:pt>
                <c:pt idx="4278">
                  <c:v>21/02-01</c:v>
                </c:pt>
                <c:pt idx="4279">
                  <c:v>21/02-01</c:v>
                </c:pt>
                <c:pt idx="4280">
                  <c:v>21/02-01</c:v>
                </c:pt>
                <c:pt idx="4281">
                  <c:v>21/02-01</c:v>
                </c:pt>
                <c:pt idx="4282">
                  <c:v>21/02-01</c:v>
                </c:pt>
                <c:pt idx="4283">
                  <c:v>21/02-01</c:v>
                </c:pt>
                <c:pt idx="4284">
                  <c:v>21/02-02</c:v>
                </c:pt>
                <c:pt idx="4285">
                  <c:v>21/02-02</c:v>
                </c:pt>
                <c:pt idx="4286">
                  <c:v>21/02-02</c:v>
                </c:pt>
                <c:pt idx="4287">
                  <c:v>21/02-02</c:v>
                </c:pt>
                <c:pt idx="4288">
                  <c:v>21/02-02</c:v>
                </c:pt>
                <c:pt idx="4289">
                  <c:v>21/02-02</c:v>
                </c:pt>
                <c:pt idx="4290">
                  <c:v>21/02-02</c:v>
                </c:pt>
                <c:pt idx="4291">
                  <c:v>21/02-02</c:v>
                </c:pt>
                <c:pt idx="4292">
                  <c:v>21/02-02</c:v>
                </c:pt>
                <c:pt idx="4293">
                  <c:v>21/02-02</c:v>
                </c:pt>
                <c:pt idx="4294">
                  <c:v>21/02-02</c:v>
                </c:pt>
                <c:pt idx="4295">
                  <c:v>21/02-02</c:v>
                </c:pt>
                <c:pt idx="4296">
                  <c:v>21/02-03</c:v>
                </c:pt>
                <c:pt idx="4297">
                  <c:v>21/02-03</c:v>
                </c:pt>
                <c:pt idx="4298">
                  <c:v>21/02-03</c:v>
                </c:pt>
                <c:pt idx="4299">
                  <c:v>21/02-03</c:v>
                </c:pt>
                <c:pt idx="4300">
                  <c:v>21/02-03</c:v>
                </c:pt>
                <c:pt idx="4301">
                  <c:v>21/02-03</c:v>
                </c:pt>
                <c:pt idx="4302">
                  <c:v>21/02-03</c:v>
                </c:pt>
                <c:pt idx="4303">
                  <c:v>21/02-03</c:v>
                </c:pt>
                <c:pt idx="4304">
                  <c:v>21/02-03</c:v>
                </c:pt>
                <c:pt idx="4305">
                  <c:v>21/02-03</c:v>
                </c:pt>
                <c:pt idx="4306">
                  <c:v>21/02-03</c:v>
                </c:pt>
                <c:pt idx="4307">
                  <c:v>21/02-03</c:v>
                </c:pt>
                <c:pt idx="4308">
                  <c:v>21/02-04</c:v>
                </c:pt>
                <c:pt idx="4309">
                  <c:v>21/02-04</c:v>
                </c:pt>
                <c:pt idx="4310">
                  <c:v>21/02-04</c:v>
                </c:pt>
                <c:pt idx="4311">
                  <c:v>21/02-04</c:v>
                </c:pt>
                <c:pt idx="4312">
                  <c:v>21/02-04</c:v>
                </c:pt>
                <c:pt idx="4313">
                  <c:v>21/02-04</c:v>
                </c:pt>
                <c:pt idx="4314">
                  <c:v>21/02-04</c:v>
                </c:pt>
                <c:pt idx="4315">
                  <c:v>21/02-04</c:v>
                </c:pt>
                <c:pt idx="4316">
                  <c:v>21/02-04</c:v>
                </c:pt>
                <c:pt idx="4317">
                  <c:v>21/02-04</c:v>
                </c:pt>
                <c:pt idx="4318">
                  <c:v>21/02-04</c:v>
                </c:pt>
                <c:pt idx="4319">
                  <c:v>21/02-04</c:v>
                </c:pt>
                <c:pt idx="4320">
                  <c:v>21/02-05</c:v>
                </c:pt>
                <c:pt idx="4321">
                  <c:v>21/02-05</c:v>
                </c:pt>
                <c:pt idx="4322">
                  <c:v>21/02-05</c:v>
                </c:pt>
                <c:pt idx="4323">
                  <c:v>21/02-05</c:v>
                </c:pt>
                <c:pt idx="4324">
                  <c:v>21/02-05</c:v>
                </c:pt>
                <c:pt idx="4325">
                  <c:v>21/02-05</c:v>
                </c:pt>
                <c:pt idx="4326">
                  <c:v>21/02-05</c:v>
                </c:pt>
                <c:pt idx="4327">
                  <c:v>21/02-05</c:v>
                </c:pt>
                <c:pt idx="4328">
                  <c:v>21/02-05</c:v>
                </c:pt>
                <c:pt idx="4329">
                  <c:v>21/02-05</c:v>
                </c:pt>
                <c:pt idx="4330">
                  <c:v>21/02-05</c:v>
                </c:pt>
                <c:pt idx="4331">
                  <c:v>21/02-05</c:v>
                </c:pt>
                <c:pt idx="4332">
                  <c:v>21/02-06</c:v>
                </c:pt>
                <c:pt idx="4333">
                  <c:v>21/02-06</c:v>
                </c:pt>
                <c:pt idx="4334">
                  <c:v>21/02-06</c:v>
                </c:pt>
                <c:pt idx="4335">
                  <c:v>21/02-06</c:v>
                </c:pt>
                <c:pt idx="4336">
                  <c:v>21/02-06</c:v>
                </c:pt>
                <c:pt idx="4337">
                  <c:v>21/02-06</c:v>
                </c:pt>
                <c:pt idx="4338">
                  <c:v>21/02-06</c:v>
                </c:pt>
                <c:pt idx="4339">
                  <c:v>21/02-06</c:v>
                </c:pt>
                <c:pt idx="4340">
                  <c:v>21/02-06</c:v>
                </c:pt>
                <c:pt idx="4341">
                  <c:v>21/02-06</c:v>
                </c:pt>
                <c:pt idx="4342">
                  <c:v>21/02-06</c:v>
                </c:pt>
                <c:pt idx="4343">
                  <c:v>21/02-06</c:v>
                </c:pt>
                <c:pt idx="4344">
                  <c:v>21/02-07</c:v>
                </c:pt>
                <c:pt idx="4345">
                  <c:v>21/02-07</c:v>
                </c:pt>
                <c:pt idx="4346">
                  <c:v>21/02-07</c:v>
                </c:pt>
                <c:pt idx="4347">
                  <c:v>21/02-07</c:v>
                </c:pt>
                <c:pt idx="4348">
                  <c:v>21/02-07</c:v>
                </c:pt>
                <c:pt idx="4349">
                  <c:v>21/02-07</c:v>
                </c:pt>
                <c:pt idx="4350">
                  <c:v>21/02-07</c:v>
                </c:pt>
                <c:pt idx="4351">
                  <c:v>21/02-07</c:v>
                </c:pt>
                <c:pt idx="4352">
                  <c:v>21/02-07</c:v>
                </c:pt>
                <c:pt idx="4353">
                  <c:v>21/02-07</c:v>
                </c:pt>
                <c:pt idx="4354">
                  <c:v>21/02-07</c:v>
                </c:pt>
                <c:pt idx="4355">
                  <c:v>21/02-07</c:v>
                </c:pt>
                <c:pt idx="4356">
                  <c:v>21/02-22</c:v>
                </c:pt>
                <c:pt idx="4357">
                  <c:v>21/02-22</c:v>
                </c:pt>
                <c:pt idx="4358">
                  <c:v>21/02-22</c:v>
                </c:pt>
                <c:pt idx="4359">
                  <c:v>21/02-22</c:v>
                </c:pt>
                <c:pt idx="4360">
                  <c:v>21/02-22</c:v>
                </c:pt>
                <c:pt idx="4361">
                  <c:v>21/02-22</c:v>
                </c:pt>
                <c:pt idx="4362">
                  <c:v>21/02-22</c:v>
                </c:pt>
                <c:pt idx="4363">
                  <c:v>21/02-22</c:v>
                </c:pt>
                <c:pt idx="4364">
                  <c:v>21/02-22</c:v>
                </c:pt>
                <c:pt idx="4365">
                  <c:v>21/02-22</c:v>
                </c:pt>
                <c:pt idx="4366">
                  <c:v>21/02-22</c:v>
                </c:pt>
                <c:pt idx="4367">
                  <c:v>21/02-22</c:v>
                </c:pt>
                <c:pt idx="4368">
                  <c:v>21/02-23</c:v>
                </c:pt>
                <c:pt idx="4369">
                  <c:v>21/02-23</c:v>
                </c:pt>
                <c:pt idx="4370">
                  <c:v>21/02-23</c:v>
                </c:pt>
                <c:pt idx="4371">
                  <c:v>21/02-23</c:v>
                </c:pt>
                <c:pt idx="4372">
                  <c:v>21/02-23</c:v>
                </c:pt>
                <c:pt idx="4373">
                  <c:v>21/02-23</c:v>
                </c:pt>
                <c:pt idx="4374">
                  <c:v>21/02-23</c:v>
                </c:pt>
                <c:pt idx="4375">
                  <c:v>21/02-23</c:v>
                </c:pt>
                <c:pt idx="4376">
                  <c:v>21/02-23</c:v>
                </c:pt>
                <c:pt idx="4377">
                  <c:v>21/02-23</c:v>
                </c:pt>
                <c:pt idx="4378">
                  <c:v>21/02-23</c:v>
                </c:pt>
                <c:pt idx="4379">
                  <c:v>21/02-23</c:v>
                </c:pt>
                <c:pt idx="4380">
                  <c:v>22/02-00</c:v>
                </c:pt>
                <c:pt idx="4381">
                  <c:v>22/02-00</c:v>
                </c:pt>
                <c:pt idx="4382">
                  <c:v>22/02-00</c:v>
                </c:pt>
                <c:pt idx="4383">
                  <c:v>22/02-00</c:v>
                </c:pt>
                <c:pt idx="4384">
                  <c:v>22/02-00</c:v>
                </c:pt>
                <c:pt idx="4385">
                  <c:v>22/02-00</c:v>
                </c:pt>
                <c:pt idx="4386">
                  <c:v>22/02-00</c:v>
                </c:pt>
                <c:pt idx="4387">
                  <c:v>22/02-00</c:v>
                </c:pt>
                <c:pt idx="4388">
                  <c:v>22/02-00</c:v>
                </c:pt>
                <c:pt idx="4389">
                  <c:v>22/02-00</c:v>
                </c:pt>
                <c:pt idx="4390">
                  <c:v>22/02-00</c:v>
                </c:pt>
                <c:pt idx="4391">
                  <c:v>22/02-00</c:v>
                </c:pt>
                <c:pt idx="4392">
                  <c:v>22/02-01</c:v>
                </c:pt>
                <c:pt idx="4393">
                  <c:v>22/02-01</c:v>
                </c:pt>
                <c:pt idx="4394">
                  <c:v>22/02-01</c:v>
                </c:pt>
                <c:pt idx="4395">
                  <c:v>22/02-01</c:v>
                </c:pt>
                <c:pt idx="4396">
                  <c:v>22/02-01</c:v>
                </c:pt>
                <c:pt idx="4397">
                  <c:v>22/02-01</c:v>
                </c:pt>
                <c:pt idx="4398">
                  <c:v>22/02-01</c:v>
                </c:pt>
                <c:pt idx="4399">
                  <c:v>22/02-01</c:v>
                </c:pt>
                <c:pt idx="4400">
                  <c:v>22/02-01</c:v>
                </c:pt>
                <c:pt idx="4401">
                  <c:v>22/02-01</c:v>
                </c:pt>
                <c:pt idx="4402">
                  <c:v>22/02-01</c:v>
                </c:pt>
                <c:pt idx="4403">
                  <c:v>22/02-01</c:v>
                </c:pt>
                <c:pt idx="4404">
                  <c:v>22/02-02</c:v>
                </c:pt>
                <c:pt idx="4405">
                  <c:v>22/02-02</c:v>
                </c:pt>
                <c:pt idx="4406">
                  <c:v>22/02-02</c:v>
                </c:pt>
                <c:pt idx="4407">
                  <c:v>22/02-02</c:v>
                </c:pt>
                <c:pt idx="4408">
                  <c:v>22/02-02</c:v>
                </c:pt>
                <c:pt idx="4409">
                  <c:v>22/02-02</c:v>
                </c:pt>
                <c:pt idx="4410">
                  <c:v>22/02-02</c:v>
                </c:pt>
                <c:pt idx="4411">
                  <c:v>22/02-02</c:v>
                </c:pt>
                <c:pt idx="4412">
                  <c:v>22/02-02</c:v>
                </c:pt>
                <c:pt idx="4413">
                  <c:v>22/02-02</c:v>
                </c:pt>
                <c:pt idx="4414">
                  <c:v>22/02-02</c:v>
                </c:pt>
                <c:pt idx="4415">
                  <c:v>22/02-02</c:v>
                </c:pt>
                <c:pt idx="4416">
                  <c:v>22/02-03</c:v>
                </c:pt>
                <c:pt idx="4417">
                  <c:v>22/02-03</c:v>
                </c:pt>
                <c:pt idx="4418">
                  <c:v>22/02-03</c:v>
                </c:pt>
                <c:pt idx="4419">
                  <c:v>22/02-03</c:v>
                </c:pt>
                <c:pt idx="4420">
                  <c:v>22/02-03</c:v>
                </c:pt>
                <c:pt idx="4421">
                  <c:v>22/02-03</c:v>
                </c:pt>
                <c:pt idx="4422">
                  <c:v>22/02-03</c:v>
                </c:pt>
                <c:pt idx="4423">
                  <c:v>22/02-03</c:v>
                </c:pt>
                <c:pt idx="4424">
                  <c:v>22/02-03</c:v>
                </c:pt>
                <c:pt idx="4425">
                  <c:v>22/02-03</c:v>
                </c:pt>
                <c:pt idx="4426">
                  <c:v>22/02-03</c:v>
                </c:pt>
                <c:pt idx="4427">
                  <c:v>22/02-03</c:v>
                </c:pt>
                <c:pt idx="4428">
                  <c:v>22/02-04</c:v>
                </c:pt>
                <c:pt idx="4429">
                  <c:v>22/02-04</c:v>
                </c:pt>
                <c:pt idx="4430">
                  <c:v>22/02-04</c:v>
                </c:pt>
                <c:pt idx="4431">
                  <c:v>22/02-04</c:v>
                </c:pt>
                <c:pt idx="4432">
                  <c:v>22/02-04</c:v>
                </c:pt>
                <c:pt idx="4433">
                  <c:v>22/02-04</c:v>
                </c:pt>
                <c:pt idx="4434">
                  <c:v>22/02-04</c:v>
                </c:pt>
                <c:pt idx="4435">
                  <c:v>22/02-04</c:v>
                </c:pt>
                <c:pt idx="4436">
                  <c:v>22/02-04</c:v>
                </c:pt>
                <c:pt idx="4437">
                  <c:v>22/02-04</c:v>
                </c:pt>
                <c:pt idx="4438">
                  <c:v>22/02-04</c:v>
                </c:pt>
                <c:pt idx="4439">
                  <c:v>22/02-04</c:v>
                </c:pt>
                <c:pt idx="4440">
                  <c:v>22/02-05</c:v>
                </c:pt>
                <c:pt idx="4441">
                  <c:v>22/02-05</c:v>
                </c:pt>
                <c:pt idx="4442">
                  <c:v>22/02-05</c:v>
                </c:pt>
                <c:pt idx="4443">
                  <c:v>22/02-05</c:v>
                </c:pt>
                <c:pt idx="4444">
                  <c:v>22/02-05</c:v>
                </c:pt>
                <c:pt idx="4445">
                  <c:v>22/02-05</c:v>
                </c:pt>
                <c:pt idx="4446">
                  <c:v>22/02-05</c:v>
                </c:pt>
                <c:pt idx="4447">
                  <c:v>22/02-05</c:v>
                </c:pt>
                <c:pt idx="4448">
                  <c:v>22/02-05</c:v>
                </c:pt>
                <c:pt idx="4449">
                  <c:v>22/02-05</c:v>
                </c:pt>
                <c:pt idx="4450">
                  <c:v>22/02-05</c:v>
                </c:pt>
                <c:pt idx="4451">
                  <c:v>22/02-05</c:v>
                </c:pt>
                <c:pt idx="4452">
                  <c:v>22/02-06</c:v>
                </c:pt>
                <c:pt idx="4453">
                  <c:v>22/02-06</c:v>
                </c:pt>
                <c:pt idx="4454">
                  <c:v>22/02-06</c:v>
                </c:pt>
                <c:pt idx="4455">
                  <c:v>22/02-06</c:v>
                </c:pt>
                <c:pt idx="4456">
                  <c:v>22/02-06</c:v>
                </c:pt>
                <c:pt idx="4457">
                  <c:v>22/02-06</c:v>
                </c:pt>
                <c:pt idx="4458">
                  <c:v>22/02-06</c:v>
                </c:pt>
                <c:pt idx="4459">
                  <c:v>22/02-06</c:v>
                </c:pt>
                <c:pt idx="4460">
                  <c:v>22/02-06</c:v>
                </c:pt>
                <c:pt idx="4461">
                  <c:v>22/02-06</c:v>
                </c:pt>
                <c:pt idx="4462">
                  <c:v>22/02-06</c:v>
                </c:pt>
                <c:pt idx="4463">
                  <c:v>22/02-06</c:v>
                </c:pt>
                <c:pt idx="4464">
                  <c:v>22/02-07</c:v>
                </c:pt>
                <c:pt idx="4465">
                  <c:v>22/02-07</c:v>
                </c:pt>
                <c:pt idx="4466">
                  <c:v>22/02-07</c:v>
                </c:pt>
                <c:pt idx="4467">
                  <c:v>22/02-07</c:v>
                </c:pt>
                <c:pt idx="4468">
                  <c:v>22/02-07</c:v>
                </c:pt>
                <c:pt idx="4469">
                  <c:v>22/02-07</c:v>
                </c:pt>
                <c:pt idx="4470">
                  <c:v>22/02-07</c:v>
                </c:pt>
                <c:pt idx="4471">
                  <c:v>22/02-07</c:v>
                </c:pt>
                <c:pt idx="4472">
                  <c:v>22/02-07</c:v>
                </c:pt>
                <c:pt idx="4473">
                  <c:v>22/02-07</c:v>
                </c:pt>
                <c:pt idx="4474">
                  <c:v>22/02-07</c:v>
                </c:pt>
                <c:pt idx="4475">
                  <c:v>22/02-07</c:v>
                </c:pt>
                <c:pt idx="4476">
                  <c:v>22/02-08</c:v>
                </c:pt>
                <c:pt idx="4477">
                  <c:v>22/02-08</c:v>
                </c:pt>
                <c:pt idx="4478">
                  <c:v>22/02-08</c:v>
                </c:pt>
                <c:pt idx="4479">
                  <c:v>22/02-08</c:v>
                </c:pt>
                <c:pt idx="4480">
                  <c:v>22/02-08</c:v>
                </c:pt>
                <c:pt idx="4481">
                  <c:v>22/02-08</c:v>
                </c:pt>
                <c:pt idx="4482">
                  <c:v>22/02-08</c:v>
                </c:pt>
                <c:pt idx="4483">
                  <c:v>22/02-08</c:v>
                </c:pt>
                <c:pt idx="4484">
                  <c:v>22/02-08</c:v>
                </c:pt>
                <c:pt idx="4485">
                  <c:v>22/02-08</c:v>
                </c:pt>
                <c:pt idx="4486">
                  <c:v>22/02-08</c:v>
                </c:pt>
                <c:pt idx="4487">
                  <c:v>22/02-08</c:v>
                </c:pt>
                <c:pt idx="4488">
                  <c:v>22/02-09</c:v>
                </c:pt>
                <c:pt idx="4489">
                  <c:v>22/02-09</c:v>
                </c:pt>
                <c:pt idx="4490">
                  <c:v>22/02-09</c:v>
                </c:pt>
                <c:pt idx="4491">
                  <c:v>22/02-09</c:v>
                </c:pt>
                <c:pt idx="4492">
                  <c:v>22/02-09</c:v>
                </c:pt>
                <c:pt idx="4493">
                  <c:v>22/02-09</c:v>
                </c:pt>
                <c:pt idx="4494">
                  <c:v>22/02-09</c:v>
                </c:pt>
                <c:pt idx="4495">
                  <c:v>22/02-09</c:v>
                </c:pt>
                <c:pt idx="4496">
                  <c:v>22/02-09</c:v>
                </c:pt>
                <c:pt idx="4497">
                  <c:v>22/02-09</c:v>
                </c:pt>
                <c:pt idx="4498">
                  <c:v>22/02-09</c:v>
                </c:pt>
                <c:pt idx="4499">
                  <c:v>22/02-09</c:v>
                </c:pt>
                <c:pt idx="4500">
                  <c:v>22/02-10</c:v>
                </c:pt>
                <c:pt idx="4501">
                  <c:v>22/02-10</c:v>
                </c:pt>
                <c:pt idx="4502">
                  <c:v>22/02-10</c:v>
                </c:pt>
                <c:pt idx="4503">
                  <c:v>22/02-10</c:v>
                </c:pt>
                <c:pt idx="4504">
                  <c:v>22/02-10</c:v>
                </c:pt>
                <c:pt idx="4505">
                  <c:v>22/02-10</c:v>
                </c:pt>
                <c:pt idx="4506">
                  <c:v>22/02-10</c:v>
                </c:pt>
                <c:pt idx="4507">
                  <c:v>22/02-10</c:v>
                </c:pt>
                <c:pt idx="4508">
                  <c:v>22/02-10</c:v>
                </c:pt>
                <c:pt idx="4509">
                  <c:v>22/02-10</c:v>
                </c:pt>
                <c:pt idx="4510">
                  <c:v>22/02-10</c:v>
                </c:pt>
                <c:pt idx="4511">
                  <c:v>22/02-10</c:v>
                </c:pt>
                <c:pt idx="4512">
                  <c:v>22/02-11</c:v>
                </c:pt>
                <c:pt idx="4513">
                  <c:v>22/02-11</c:v>
                </c:pt>
                <c:pt idx="4514">
                  <c:v>22/02-11</c:v>
                </c:pt>
                <c:pt idx="4515">
                  <c:v>22/02-11</c:v>
                </c:pt>
                <c:pt idx="4516">
                  <c:v>22/02-11</c:v>
                </c:pt>
                <c:pt idx="4517">
                  <c:v>22/02-11</c:v>
                </c:pt>
                <c:pt idx="4518">
                  <c:v>22/02-11</c:v>
                </c:pt>
                <c:pt idx="4519">
                  <c:v>22/02-11</c:v>
                </c:pt>
                <c:pt idx="4520">
                  <c:v>22/02-11</c:v>
                </c:pt>
                <c:pt idx="4521">
                  <c:v>22/02-11</c:v>
                </c:pt>
                <c:pt idx="4522">
                  <c:v>22/02-11</c:v>
                </c:pt>
                <c:pt idx="4523">
                  <c:v>22/02-11</c:v>
                </c:pt>
                <c:pt idx="4524">
                  <c:v>22/02-12</c:v>
                </c:pt>
                <c:pt idx="4525">
                  <c:v>22/02-12</c:v>
                </c:pt>
                <c:pt idx="4526">
                  <c:v>22/02-12</c:v>
                </c:pt>
                <c:pt idx="4527">
                  <c:v>22/02-12</c:v>
                </c:pt>
                <c:pt idx="4528">
                  <c:v>22/02-12</c:v>
                </c:pt>
                <c:pt idx="4529">
                  <c:v>22/02-12</c:v>
                </c:pt>
                <c:pt idx="4530">
                  <c:v>22/02-12</c:v>
                </c:pt>
                <c:pt idx="4531">
                  <c:v>22/02-12</c:v>
                </c:pt>
                <c:pt idx="4532">
                  <c:v>22/02-12</c:v>
                </c:pt>
                <c:pt idx="4533">
                  <c:v>22/02-12</c:v>
                </c:pt>
                <c:pt idx="4534">
                  <c:v>22/02-12</c:v>
                </c:pt>
                <c:pt idx="4535">
                  <c:v>22/02-12</c:v>
                </c:pt>
                <c:pt idx="4536">
                  <c:v>22/02-13</c:v>
                </c:pt>
                <c:pt idx="4537">
                  <c:v>22/02-13</c:v>
                </c:pt>
                <c:pt idx="4538">
                  <c:v>22/02-13</c:v>
                </c:pt>
                <c:pt idx="4539">
                  <c:v>22/02-13</c:v>
                </c:pt>
                <c:pt idx="4540">
                  <c:v>22/02-13</c:v>
                </c:pt>
                <c:pt idx="4541">
                  <c:v>22/02-13</c:v>
                </c:pt>
                <c:pt idx="4542">
                  <c:v>22/02-13</c:v>
                </c:pt>
                <c:pt idx="4543">
                  <c:v>22/02-13</c:v>
                </c:pt>
                <c:pt idx="4544">
                  <c:v>22/02-13</c:v>
                </c:pt>
                <c:pt idx="4545">
                  <c:v>22/02-13</c:v>
                </c:pt>
                <c:pt idx="4546">
                  <c:v>22/02-13</c:v>
                </c:pt>
                <c:pt idx="4547">
                  <c:v>22/02-13</c:v>
                </c:pt>
                <c:pt idx="4548">
                  <c:v>22/02-14</c:v>
                </c:pt>
                <c:pt idx="4549">
                  <c:v>22/02-14</c:v>
                </c:pt>
                <c:pt idx="4550">
                  <c:v>22/02-14</c:v>
                </c:pt>
                <c:pt idx="4551">
                  <c:v>22/02-14</c:v>
                </c:pt>
                <c:pt idx="4552">
                  <c:v>22/02-14</c:v>
                </c:pt>
                <c:pt idx="4553">
                  <c:v>22/02-14</c:v>
                </c:pt>
                <c:pt idx="4554">
                  <c:v>22/02-14</c:v>
                </c:pt>
                <c:pt idx="4555">
                  <c:v>22/02-14</c:v>
                </c:pt>
                <c:pt idx="4556">
                  <c:v>22/02-14</c:v>
                </c:pt>
                <c:pt idx="4557">
                  <c:v>22/02-14</c:v>
                </c:pt>
                <c:pt idx="4558">
                  <c:v>22/02-14</c:v>
                </c:pt>
                <c:pt idx="4559">
                  <c:v>22/02-14</c:v>
                </c:pt>
                <c:pt idx="4560">
                  <c:v>22/02-15</c:v>
                </c:pt>
                <c:pt idx="4561">
                  <c:v>22/02-15</c:v>
                </c:pt>
                <c:pt idx="4562">
                  <c:v>22/02-15</c:v>
                </c:pt>
                <c:pt idx="4563">
                  <c:v>22/02-15</c:v>
                </c:pt>
                <c:pt idx="4564">
                  <c:v>22/02-15</c:v>
                </c:pt>
                <c:pt idx="4565">
                  <c:v>22/02-15</c:v>
                </c:pt>
                <c:pt idx="4566">
                  <c:v>22/02-15</c:v>
                </c:pt>
                <c:pt idx="4567">
                  <c:v>22/02-15</c:v>
                </c:pt>
                <c:pt idx="4568">
                  <c:v>22/02-15</c:v>
                </c:pt>
                <c:pt idx="4569">
                  <c:v>22/02-15</c:v>
                </c:pt>
                <c:pt idx="4570">
                  <c:v>22/02-15</c:v>
                </c:pt>
                <c:pt idx="4571">
                  <c:v>22/02-15</c:v>
                </c:pt>
                <c:pt idx="4572">
                  <c:v>22/02-16</c:v>
                </c:pt>
                <c:pt idx="4573">
                  <c:v>22/02-16</c:v>
                </c:pt>
                <c:pt idx="4574">
                  <c:v>22/02-16</c:v>
                </c:pt>
                <c:pt idx="4575">
                  <c:v>22/02-16</c:v>
                </c:pt>
                <c:pt idx="4576">
                  <c:v>22/02-16</c:v>
                </c:pt>
                <c:pt idx="4577">
                  <c:v>22/02-16</c:v>
                </c:pt>
                <c:pt idx="4578">
                  <c:v>22/02-16</c:v>
                </c:pt>
                <c:pt idx="4579">
                  <c:v>22/02-16</c:v>
                </c:pt>
                <c:pt idx="4580">
                  <c:v>22/02-16</c:v>
                </c:pt>
                <c:pt idx="4581">
                  <c:v>22/02-16</c:v>
                </c:pt>
                <c:pt idx="4582">
                  <c:v>22/02-16</c:v>
                </c:pt>
                <c:pt idx="4583">
                  <c:v>22/02-16</c:v>
                </c:pt>
                <c:pt idx="4584">
                  <c:v>22/02-17</c:v>
                </c:pt>
                <c:pt idx="4585">
                  <c:v>22/02-17</c:v>
                </c:pt>
                <c:pt idx="4586">
                  <c:v>22/02-17</c:v>
                </c:pt>
                <c:pt idx="4587">
                  <c:v>22/02-17</c:v>
                </c:pt>
                <c:pt idx="4588">
                  <c:v>22/02-17</c:v>
                </c:pt>
                <c:pt idx="4589">
                  <c:v>22/02-17</c:v>
                </c:pt>
                <c:pt idx="4590">
                  <c:v>22/02-17</c:v>
                </c:pt>
                <c:pt idx="4591">
                  <c:v>22/02-17</c:v>
                </c:pt>
                <c:pt idx="4592">
                  <c:v>22/02-17</c:v>
                </c:pt>
                <c:pt idx="4593">
                  <c:v>22/02-17</c:v>
                </c:pt>
                <c:pt idx="4594">
                  <c:v>22/02-17</c:v>
                </c:pt>
                <c:pt idx="4595">
                  <c:v>22/02-17</c:v>
                </c:pt>
                <c:pt idx="4596">
                  <c:v>22/02-18</c:v>
                </c:pt>
                <c:pt idx="4597">
                  <c:v>22/02-18</c:v>
                </c:pt>
                <c:pt idx="4598">
                  <c:v>22/02-18</c:v>
                </c:pt>
                <c:pt idx="4599">
                  <c:v>22/02-18</c:v>
                </c:pt>
                <c:pt idx="4600">
                  <c:v>22/02-18</c:v>
                </c:pt>
                <c:pt idx="4601">
                  <c:v>22/02-18</c:v>
                </c:pt>
                <c:pt idx="4602">
                  <c:v>22/02-18</c:v>
                </c:pt>
                <c:pt idx="4603">
                  <c:v>22/02-18</c:v>
                </c:pt>
                <c:pt idx="4604">
                  <c:v>22/02-18</c:v>
                </c:pt>
                <c:pt idx="4605">
                  <c:v>22/02-18</c:v>
                </c:pt>
                <c:pt idx="4606">
                  <c:v>22/02-18</c:v>
                </c:pt>
                <c:pt idx="4607">
                  <c:v>22/02-18</c:v>
                </c:pt>
                <c:pt idx="4608">
                  <c:v>22/02-19</c:v>
                </c:pt>
                <c:pt idx="4609">
                  <c:v>22/02-19</c:v>
                </c:pt>
                <c:pt idx="4610">
                  <c:v>22/02-19</c:v>
                </c:pt>
                <c:pt idx="4611">
                  <c:v>22/02-19</c:v>
                </c:pt>
                <c:pt idx="4612">
                  <c:v>22/02-19</c:v>
                </c:pt>
                <c:pt idx="4613">
                  <c:v>22/02-19</c:v>
                </c:pt>
                <c:pt idx="4614">
                  <c:v>22/02-19</c:v>
                </c:pt>
                <c:pt idx="4615">
                  <c:v>22/02-19</c:v>
                </c:pt>
                <c:pt idx="4616">
                  <c:v>22/02-19</c:v>
                </c:pt>
                <c:pt idx="4617">
                  <c:v>22/02-19</c:v>
                </c:pt>
                <c:pt idx="4618">
                  <c:v>22/02-19</c:v>
                </c:pt>
                <c:pt idx="4619">
                  <c:v>22/02-19</c:v>
                </c:pt>
                <c:pt idx="4620">
                  <c:v>22/02-20</c:v>
                </c:pt>
                <c:pt idx="4621">
                  <c:v>22/02-20</c:v>
                </c:pt>
                <c:pt idx="4622">
                  <c:v>22/02-20</c:v>
                </c:pt>
                <c:pt idx="4623">
                  <c:v>22/02-20</c:v>
                </c:pt>
                <c:pt idx="4624">
                  <c:v>22/02-20</c:v>
                </c:pt>
                <c:pt idx="4625">
                  <c:v>22/02-20</c:v>
                </c:pt>
                <c:pt idx="4626">
                  <c:v>22/02-20</c:v>
                </c:pt>
                <c:pt idx="4627">
                  <c:v>22/02-20</c:v>
                </c:pt>
                <c:pt idx="4628">
                  <c:v>22/02-20</c:v>
                </c:pt>
                <c:pt idx="4629">
                  <c:v>22/02-20</c:v>
                </c:pt>
                <c:pt idx="4630">
                  <c:v>22/02-20</c:v>
                </c:pt>
                <c:pt idx="4631">
                  <c:v>22/02-20</c:v>
                </c:pt>
                <c:pt idx="4632">
                  <c:v>22/02-21</c:v>
                </c:pt>
                <c:pt idx="4633">
                  <c:v>22/02-21</c:v>
                </c:pt>
                <c:pt idx="4634">
                  <c:v>22/02-21</c:v>
                </c:pt>
                <c:pt idx="4635">
                  <c:v>22/02-21</c:v>
                </c:pt>
                <c:pt idx="4636">
                  <c:v>22/02-21</c:v>
                </c:pt>
                <c:pt idx="4637">
                  <c:v>22/02-21</c:v>
                </c:pt>
                <c:pt idx="4638">
                  <c:v>22/02-21</c:v>
                </c:pt>
                <c:pt idx="4639">
                  <c:v>22/02-21</c:v>
                </c:pt>
                <c:pt idx="4640">
                  <c:v>22/02-21</c:v>
                </c:pt>
                <c:pt idx="4641">
                  <c:v>22/02-21</c:v>
                </c:pt>
                <c:pt idx="4642">
                  <c:v>22/02-21</c:v>
                </c:pt>
                <c:pt idx="4643">
                  <c:v>22/02-21</c:v>
                </c:pt>
                <c:pt idx="4644">
                  <c:v>22/02-22</c:v>
                </c:pt>
                <c:pt idx="4645">
                  <c:v>22/02-22</c:v>
                </c:pt>
                <c:pt idx="4646">
                  <c:v>22/02-22</c:v>
                </c:pt>
                <c:pt idx="4647">
                  <c:v>22/02-22</c:v>
                </c:pt>
                <c:pt idx="4648">
                  <c:v>22/02-22</c:v>
                </c:pt>
                <c:pt idx="4649">
                  <c:v>22/02-22</c:v>
                </c:pt>
                <c:pt idx="4650">
                  <c:v>22/02-22</c:v>
                </c:pt>
                <c:pt idx="4651">
                  <c:v>22/02-22</c:v>
                </c:pt>
                <c:pt idx="4652">
                  <c:v>22/02-22</c:v>
                </c:pt>
                <c:pt idx="4653">
                  <c:v>22/02-22</c:v>
                </c:pt>
                <c:pt idx="4654">
                  <c:v>22/02-22</c:v>
                </c:pt>
                <c:pt idx="4655">
                  <c:v>22/02-22</c:v>
                </c:pt>
                <c:pt idx="4656">
                  <c:v>22/02-23</c:v>
                </c:pt>
                <c:pt idx="4657">
                  <c:v>22/02-23</c:v>
                </c:pt>
                <c:pt idx="4658">
                  <c:v>22/02-23</c:v>
                </c:pt>
                <c:pt idx="4659">
                  <c:v>22/02-23</c:v>
                </c:pt>
                <c:pt idx="4660">
                  <c:v>22/02-23</c:v>
                </c:pt>
                <c:pt idx="4661">
                  <c:v>22/02-23</c:v>
                </c:pt>
                <c:pt idx="4662">
                  <c:v>22/02-23</c:v>
                </c:pt>
                <c:pt idx="4663">
                  <c:v>22/02-23</c:v>
                </c:pt>
                <c:pt idx="4664">
                  <c:v>22/02-23</c:v>
                </c:pt>
                <c:pt idx="4665">
                  <c:v>22/02-23</c:v>
                </c:pt>
                <c:pt idx="4666">
                  <c:v>22/02-23</c:v>
                </c:pt>
                <c:pt idx="4667">
                  <c:v>22/02-23</c:v>
                </c:pt>
                <c:pt idx="4668">
                  <c:v>23/02-00</c:v>
                </c:pt>
                <c:pt idx="4669">
                  <c:v>23/02-00</c:v>
                </c:pt>
                <c:pt idx="4670">
                  <c:v>23/02-00</c:v>
                </c:pt>
                <c:pt idx="4671">
                  <c:v>23/02-00</c:v>
                </c:pt>
                <c:pt idx="4672">
                  <c:v>23/02-00</c:v>
                </c:pt>
                <c:pt idx="4673">
                  <c:v>23/02-00</c:v>
                </c:pt>
                <c:pt idx="4674">
                  <c:v>23/02-00</c:v>
                </c:pt>
                <c:pt idx="4675">
                  <c:v>23/02-00</c:v>
                </c:pt>
                <c:pt idx="4676">
                  <c:v>23/02-00</c:v>
                </c:pt>
                <c:pt idx="4677">
                  <c:v>23/02-00</c:v>
                </c:pt>
                <c:pt idx="4678">
                  <c:v>23/02-00</c:v>
                </c:pt>
                <c:pt idx="4679">
                  <c:v>23/02-00</c:v>
                </c:pt>
                <c:pt idx="4680">
                  <c:v>23/02-01</c:v>
                </c:pt>
                <c:pt idx="4681">
                  <c:v>23/02-01</c:v>
                </c:pt>
                <c:pt idx="4682">
                  <c:v>23/02-01</c:v>
                </c:pt>
                <c:pt idx="4683">
                  <c:v>23/02-01</c:v>
                </c:pt>
                <c:pt idx="4684">
                  <c:v>23/02-01</c:v>
                </c:pt>
                <c:pt idx="4685">
                  <c:v>23/02-01</c:v>
                </c:pt>
                <c:pt idx="4686">
                  <c:v>23/02-01</c:v>
                </c:pt>
                <c:pt idx="4687">
                  <c:v>23/02-01</c:v>
                </c:pt>
                <c:pt idx="4688">
                  <c:v>23/02-01</c:v>
                </c:pt>
                <c:pt idx="4689">
                  <c:v>23/02-01</c:v>
                </c:pt>
                <c:pt idx="4690">
                  <c:v>23/02-01</c:v>
                </c:pt>
                <c:pt idx="4691">
                  <c:v>23/02-01</c:v>
                </c:pt>
                <c:pt idx="4692">
                  <c:v>23/02-02</c:v>
                </c:pt>
                <c:pt idx="4693">
                  <c:v>23/02-02</c:v>
                </c:pt>
                <c:pt idx="4694">
                  <c:v>23/02-02</c:v>
                </c:pt>
                <c:pt idx="4695">
                  <c:v>23/02-02</c:v>
                </c:pt>
                <c:pt idx="4696">
                  <c:v>23/02-02</c:v>
                </c:pt>
                <c:pt idx="4697">
                  <c:v>23/02-02</c:v>
                </c:pt>
                <c:pt idx="4698">
                  <c:v>23/02-02</c:v>
                </c:pt>
                <c:pt idx="4699">
                  <c:v>23/02-02</c:v>
                </c:pt>
                <c:pt idx="4700">
                  <c:v>23/02-02</c:v>
                </c:pt>
                <c:pt idx="4701">
                  <c:v>23/02-02</c:v>
                </c:pt>
                <c:pt idx="4702">
                  <c:v>23/02-02</c:v>
                </c:pt>
                <c:pt idx="4703">
                  <c:v>23/02-02</c:v>
                </c:pt>
                <c:pt idx="4704">
                  <c:v>23/02-03</c:v>
                </c:pt>
                <c:pt idx="4705">
                  <c:v>23/02-03</c:v>
                </c:pt>
                <c:pt idx="4706">
                  <c:v>23/02-03</c:v>
                </c:pt>
                <c:pt idx="4707">
                  <c:v>23/02-03</c:v>
                </c:pt>
                <c:pt idx="4708">
                  <c:v>23/02-03</c:v>
                </c:pt>
                <c:pt idx="4709">
                  <c:v>23/02-03</c:v>
                </c:pt>
                <c:pt idx="4710">
                  <c:v>23/02-03</c:v>
                </c:pt>
                <c:pt idx="4711">
                  <c:v>23/02-03</c:v>
                </c:pt>
                <c:pt idx="4712">
                  <c:v>23/02-03</c:v>
                </c:pt>
                <c:pt idx="4713">
                  <c:v>23/02-03</c:v>
                </c:pt>
                <c:pt idx="4714">
                  <c:v>23/02-03</c:v>
                </c:pt>
                <c:pt idx="4715">
                  <c:v>23/02-03</c:v>
                </c:pt>
                <c:pt idx="4716">
                  <c:v>23/02-04</c:v>
                </c:pt>
                <c:pt idx="4717">
                  <c:v>23/02-04</c:v>
                </c:pt>
                <c:pt idx="4718">
                  <c:v>23/02-04</c:v>
                </c:pt>
                <c:pt idx="4719">
                  <c:v>23/02-04</c:v>
                </c:pt>
                <c:pt idx="4720">
                  <c:v>23/02-04</c:v>
                </c:pt>
                <c:pt idx="4721">
                  <c:v>23/02-04</c:v>
                </c:pt>
                <c:pt idx="4722">
                  <c:v>23/02-04</c:v>
                </c:pt>
                <c:pt idx="4723">
                  <c:v>23/02-04</c:v>
                </c:pt>
                <c:pt idx="4724">
                  <c:v>23/02-04</c:v>
                </c:pt>
                <c:pt idx="4725">
                  <c:v>23/02-04</c:v>
                </c:pt>
                <c:pt idx="4726">
                  <c:v>23/02-04</c:v>
                </c:pt>
                <c:pt idx="4727">
                  <c:v>23/02-04</c:v>
                </c:pt>
                <c:pt idx="4728">
                  <c:v>23/02-05</c:v>
                </c:pt>
                <c:pt idx="4729">
                  <c:v>23/02-05</c:v>
                </c:pt>
                <c:pt idx="4730">
                  <c:v>23/02-05</c:v>
                </c:pt>
                <c:pt idx="4731">
                  <c:v>23/02-05</c:v>
                </c:pt>
                <c:pt idx="4732">
                  <c:v>23/02-05</c:v>
                </c:pt>
                <c:pt idx="4733">
                  <c:v>23/02-05</c:v>
                </c:pt>
                <c:pt idx="4734">
                  <c:v>23/02-05</c:v>
                </c:pt>
                <c:pt idx="4735">
                  <c:v>23/02-05</c:v>
                </c:pt>
                <c:pt idx="4736">
                  <c:v>23/02-05</c:v>
                </c:pt>
                <c:pt idx="4737">
                  <c:v>23/02-05</c:v>
                </c:pt>
                <c:pt idx="4738">
                  <c:v>23/02-05</c:v>
                </c:pt>
                <c:pt idx="4739">
                  <c:v>23/02-05</c:v>
                </c:pt>
                <c:pt idx="4740">
                  <c:v>23/02-06</c:v>
                </c:pt>
                <c:pt idx="4741">
                  <c:v>23/02-06</c:v>
                </c:pt>
                <c:pt idx="4742">
                  <c:v>23/02-06</c:v>
                </c:pt>
                <c:pt idx="4743">
                  <c:v>23/02-06</c:v>
                </c:pt>
                <c:pt idx="4744">
                  <c:v>23/02-06</c:v>
                </c:pt>
                <c:pt idx="4745">
                  <c:v>23/02-06</c:v>
                </c:pt>
                <c:pt idx="4746">
                  <c:v>23/02-06</c:v>
                </c:pt>
                <c:pt idx="4747">
                  <c:v>23/02-06</c:v>
                </c:pt>
                <c:pt idx="4748">
                  <c:v>23/02-06</c:v>
                </c:pt>
                <c:pt idx="4749">
                  <c:v>23/02-06</c:v>
                </c:pt>
                <c:pt idx="4750">
                  <c:v>23/02-06</c:v>
                </c:pt>
                <c:pt idx="4751">
                  <c:v>23/02-06</c:v>
                </c:pt>
                <c:pt idx="4752">
                  <c:v>23/02-07</c:v>
                </c:pt>
                <c:pt idx="4753">
                  <c:v>23/02-07</c:v>
                </c:pt>
                <c:pt idx="4754">
                  <c:v>23/02-07</c:v>
                </c:pt>
                <c:pt idx="4755">
                  <c:v>23/02-07</c:v>
                </c:pt>
                <c:pt idx="4756">
                  <c:v>23/02-07</c:v>
                </c:pt>
                <c:pt idx="4757">
                  <c:v>23/02-07</c:v>
                </c:pt>
                <c:pt idx="4758">
                  <c:v>23/02-07</c:v>
                </c:pt>
                <c:pt idx="4759">
                  <c:v>23/02-07</c:v>
                </c:pt>
                <c:pt idx="4760">
                  <c:v>23/02-07</c:v>
                </c:pt>
                <c:pt idx="4761">
                  <c:v>23/02-07</c:v>
                </c:pt>
                <c:pt idx="4762">
                  <c:v>23/02-07</c:v>
                </c:pt>
                <c:pt idx="4763">
                  <c:v>23/02-07</c:v>
                </c:pt>
                <c:pt idx="4764">
                  <c:v>23/02-08</c:v>
                </c:pt>
                <c:pt idx="4765">
                  <c:v>23/02-08</c:v>
                </c:pt>
                <c:pt idx="4766">
                  <c:v>23/02-08</c:v>
                </c:pt>
                <c:pt idx="4767">
                  <c:v>23/02-08</c:v>
                </c:pt>
                <c:pt idx="4768">
                  <c:v>23/02-08</c:v>
                </c:pt>
                <c:pt idx="4769">
                  <c:v>23/02-08</c:v>
                </c:pt>
                <c:pt idx="4770">
                  <c:v>23/02-08</c:v>
                </c:pt>
                <c:pt idx="4771">
                  <c:v>23/02-08</c:v>
                </c:pt>
                <c:pt idx="4772">
                  <c:v>23/02-08</c:v>
                </c:pt>
                <c:pt idx="4773">
                  <c:v>23/02-08</c:v>
                </c:pt>
                <c:pt idx="4774">
                  <c:v>23/02-08</c:v>
                </c:pt>
                <c:pt idx="4775">
                  <c:v>23/02-08</c:v>
                </c:pt>
                <c:pt idx="4776">
                  <c:v>23/02-09</c:v>
                </c:pt>
                <c:pt idx="4777">
                  <c:v>23/02-09</c:v>
                </c:pt>
                <c:pt idx="4778">
                  <c:v>23/02-09</c:v>
                </c:pt>
                <c:pt idx="4779">
                  <c:v>23/02-09</c:v>
                </c:pt>
                <c:pt idx="4780">
                  <c:v>23/02-09</c:v>
                </c:pt>
                <c:pt idx="4781">
                  <c:v>23/02-09</c:v>
                </c:pt>
                <c:pt idx="4782">
                  <c:v>23/02-09</c:v>
                </c:pt>
                <c:pt idx="4783">
                  <c:v>23/02-09</c:v>
                </c:pt>
                <c:pt idx="4784">
                  <c:v>23/02-09</c:v>
                </c:pt>
                <c:pt idx="4785">
                  <c:v>23/02-09</c:v>
                </c:pt>
                <c:pt idx="4786">
                  <c:v>23/02-09</c:v>
                </c:pt>
                <c:pt idx="4787">
                  <c:v>23/02-09</c:v>
                </c:pt>
                <c:pt idx="4788">
                  <c:v>23/02-10</c:v>
                </c:pt>
                <c:pt idx="4789">
                  <c:v>23/02-10</c:v>
                </c:pt>
                <c:pt idx="4790">
                  <c:v>23/02-10</c:v>
                </c:pt>
                <c:pt idx="4791">
                  <c:v>23/02-10</c:v>
                </c:pt>
                <c:pt idx="4792">
                  <c:v>23/02-10</c:v>
                </c:pt>
                <c:pt idx="4793">
                  <c:v>23/02-10</c:v>
                </c:pt>
                <c:pt idx="4794">
                  <c:v>23/02-10</c:v>
                </c:pt>
                <c:pt idx="4795">
                  <c:v>23/02-10</c:v>
                </c:pt>
                <c:pt idx="4796">
                  <c:v>23/02-10</c:v>
                </c:pt>
                <c:pt idx="4797">
                  <c:v>23/02-10</c:v>
                </c:pt>
                <c:pt idx="4798">
                  <c:v>23/02-10</c:v>
                </c:pt>
                <c:pt idx="4799">
                  <c:v>23/02-10</c:v>
                </c:pt>
                <c:pt idx="4800">
                  <c:v>23/02-11</c:v>
                </c:pt>
                <c:pt idx="4801">
                  <c:v>23/02-11</c:v>
                </c:pt>
                <c:pt idx="4802">
                  <c:v>23/02-11</c:v>
                </c:pt>
                <c:pt idx="4803">
                  <c:v>23/02-11</c:v>
                </c:pt>
                <c:pt idx="4804">
                  <c:v>23/02-11</c:v>
                </c:pt>
                <c:pt idx="4805">
                  <c:v>23/02-11</c:v>
                </c:pt>
                <c:pt idx="4806">
                  <c:v>23/02-11</c:v>
                </c:pt>
                <c:pt idx="4807">
                  <c:v>23/02-11</c:v>
                </c:pt>
                <c:pt idx="4808">
                  <c:v>23/02-11</c:v>
                </c:pt>
                <c:pt idx="4809">
                  <c:v>23/02-11</c:v>
                </c:pt>
                <c:pt idx="4810">
                  <c:v>23/02-11</c:v>
                </c:pt>
                <c:pt idx="4811">
                  <c:v>23/02-11</c:v>
                </c:pt>
                <c:pt idx="4812">
                  <c:v>23/02-12</c:v>
                </c:pt>
                <c:pt idx="4813">
                  <c:v>23/02-12</c:v>
                </c:pt>
                <c:pt idx="4814">
                  <c:v>23/02-12</c:v>
                </c:pt>
                <c:pt idx="4815">
                  <c:v>23/02-12</c:v>
                </c:pt>
                <c:pt idx="4816">
                  <c:v>23/02-12</c:v>
                </c:pt>
                <c:pt idx="4817">
                  <c:v>23/02-12</c:v>
                </c:pt>
                <c:pt idx="4818">
                  <c:v>23/02-12</c:v>
                </c:pt>
                <c:pt idx="4819">
                  <c:v>23/02-12</c:v>
                </c:pt>
                <c:pt idx="4820">
                  <c:v>23/02-12</c:v>
                </c:pt>
                <c:pt idx="4821">
                  <c:v>23/02-12</c:v>
                </c:pt>
                <c:pt idx="4822">
                  <c:v>23/02-12</c:v>
                </c:pt>
                <c:pt idx="4823">
                  <c:v>23/02-12</c:v>
                </c:pt>
                <c:pt idx="4824">
                  <c:v>23/02-13</c:v>
                </c:pt>
                <c:pt idx="4825">
                  <c:v>23/02-13</c:v>
                </c:pt>
                <c:pt idx="4826">
                  <c:v>23/02-13</c:v>
                </c:pt>
                <c:pt idx="4827">
                  <c:v>23/02-13</c:v>
                </c:pt>
                <c:pt idx="4828">
                  <c:v>23/02-13</c:v>
                </c:pt>
                <c:pt idx="4829">
                  <c:v>23/02-13</c:v>
                </c:pt>
                <c:pt idx="4830">
                  <c:v>23/02-13</c:v>
                </c:pt>
                <c:pt idx="4831">
                  <c:v>23/02-13</c:v>
                </c:pt>
                <c:pt idx="4832">
                  <c:v>23/02-13</c:v>
                </c:pt>
                <c:pt idx="4833">
                  <c:v>23/02-13</c:v>
                </c:pt>
                <c:pt idx="4834">
                  <c:v>23/02-13</c:v>
                </c:pt>
                <c:pt idx="4835">
                  <c:v>23/02-13</c:v>
                </c:pt>
                <c:pt idx="4836">
                  <c:v>23/02-14</c:v>
                </c:pt>
                <c:pt idx="4837">
                  <c:v>23/02-14</c:v>
                </c:pt>
                <c:pt idx="4838">
                  <c:v>23/02-14</c:v>
                </c:pt>
                <c:pt idx="4839">
                  <c:v>23/02-14</c:v>
                </c:pt>
                <c:pt idx="4840">
                  <c:v>23/02-14</c:v>
                </c:pt>
                <c:pt idx="4841">
                  <c:v>23/02-14</c:v>
                </c:pt>
                <c:pt idx="4842">
                  <c:v>23/02-14</c:v>
                </c:pt>
                <c:pt idx="4843">
                  <c:v>23/02-14</c:v>
                </c:pt>
                <c:pt idx="4844">
                  <c:v>23/02-14</c:v>
                </c:pt>
                <c:pt idx="4845">
                  <c:v>23/02-14</c:v>
                </c:pt>
                <c:pt idx="4846">
                  <c:v>23/02-14</c:v>
                </c:pt>
                <c:pt idx="4847">
                  <c:v>23/02-14</c:v>
                </c:pt>
                <c:pt idx="4848">
                  <c:v>23/02-15</c:v>
                </c:pt>
                <c:pt idx="4849">
                  <c:v>23/02-15</c:v>
                </c:pt>
                <c:pt idx="4850">
                  <c:v>23/02-15</c:v>
                </c:pt>
                <c:pt idx="4851">
                  <c:v>23/02-15</c:v>
                </c:pt>
                <c:pt idx="4852">
                  <c:v>23/02-15</c:v>
                </c:pt>
                <c:pt idx="4853">
                  <c:v>23/02-15</c:v>
                </c:pt>
                <c:pt idx="4854">
                  <c:v>23/02-15</c:v>
                </c:pt>
                <c:pt idx="4855">
                  <c:v>23/02-15</c:v>
                </c:pt>
                <c:pt idx="4856">
                  <c:v>23/02-15</c:v>
                </c:pt>
                <c:pt idx="4857">
                  <c:v>23/02-15</c:v>
                </c:pt>
                <c:pt idx="4858">
                  <c:v>23/02-15</c:v>
                </c:pt>
                <c:pt idx="4859">
                  <c:v>23/02-15</c:v>
                </c:pt>
                <c:pt idx="4860">
                  <c:v>23/02-16</c:v>
                </c:pt>
                <c:pt idx="4861">
                  <c:v>23/02-16</c:v>
                </c:pt>
                <c:pt idx="4862">
                  <c:v>23/02-16</c:v>
                </c:pt>
                <c:pt idx="4863">
                  <c:v>23/02-16</c:v>
                </c:pt>
                <c:pt idx="4864">
                  <c:v>23/02-16</c:v>
                </c:pt>
                <c:pt idx="4865">
                  <c:v>23/02-16</c:v>
                </c:pt>
                <c:pt idx="4866">
                  <c:v>23/02-16</c:v>
                </c:pt>
                <c:pt idx="4867">
                  <c:v>23/02-16</c:v>
                </c:pt>
                <c:pt idx="4868">
                  <c:v>23/02-16</c:v>
                </c:pt>
                <c:pt idx="4869">
                  <c:v>23/02-16</c:v>
                </c:pt>
                <c:pt idx="4870">
                  <c:v>23/02-16</c:v>
                </c:pt>
                <c:pt idx="4871">
                  <c:v>23/02-16</c:v>
                </c:pt>
                <c:pt idx="4872">
                  <c:v>23/02-17</c:v>
                </c:pt>
                <c:pt idx="4873">
                  <c:v>23/02-17</c:v>
                </c:pt>
                <c:pt idx="4874">
                  <c:v>23/02-17</c:v>
                </c:pt>
                <c:pt idx="4875">
                  <c:v>23/02-17</c:v>
                </c:pt>
                <c:pt idx="4876">
                  <c:v>23/02-17</c:v>
                </c:pt>
                <c:pt idx="4877">
                  <c:v>23/02-17</c:v>
                </c:pt>
                <c:pt idx="4878">
                  <c:v>23/02-17</c:v>
                </c:pt>
                <c:pt idx="4879">
                  <c:v>23/02-17</c:v>
                </c:pt>
                <c:pt idx="4880">
                  <c:v>23/02-17</c:v>
                </c:pt>
                <c:pt idx="4881">
                  <c:v>23/02-17</c:v>
                </c:pt>
                <c:pt idx="4882">
                  <c:v>23/02-17</c:v>
                </c:pt>
                <c:pt idx="4883">
                  <c:v>23/02-17</c:v>
                </c:pt>
                <c:pt idx="4884">
                  <c:v>23/02-18</c:v>
                </c:pt>
                <c:pt idx="4885">
                  <c:v>23/02-18</c:v>
                </c:pt>
                <c:pt idx="4886">
                  <c:v>23/02-18</c:v>
                </c:pt>
                <c:pt idx="4887">
                  <c:v>23/02-18</c:v>
                </c:pt>
                <c:pt idx="4888">
                  <c:v>23/02-18</c:v>
                </c:pt>
                <c:pt idx="4889">
                  <c:v>23/02-18</c:v>
                </c:pt>
                <c:pt idx="4890">
                  <c:v>23/02-18</c:v>
                </c:pt>
                <c:pt idx="4891">
                  <c:v>23/02-18</c:v>
                </c:pt>
                <c:pt idx="4892">
                  <c:v>23/02-18</c:v>
                </c:pt>
                <c:pt idx="4893">
                  <c:v>23/02-18</c:v>
                </c:pt>
                <c:pt idx="4894">
                  <c:v>23/02-18</c:v>
                </c:pt>
                <c:pt idx="4895">
                  <c:v>23/02-18</c:v>
                </c:pt>
                <c:pt idx="4896">
                  <c:v>23/02-19</c:v>
                </c:pt>
                <c:pt idx="4897">
                  <c:v>23/02-19</c:v>
                </c:pt>
                <c:pt idx="4898">
                  <c:v>23/02-19</c:v>
                </c:pt>
                <c:pt idx="4899">
                  <c:v>23/02-19</c:v>
                </c:pt>
                <c:pt idx="4900">
                  <c:v>23/02-19</c:v>
                </c:pt>
                <c:pt idx="4901">
                  <c:v>23/02-19</c:v>
                </c:pt>
                <c:pt idx="4902">
                  <c:v>23/02-19</c:v>
                </c:pt>
                <c:pt idx="4903">
                  <c:v>23/02-19</c:v>
                </c:pt>
                <c:pt idx="4904">
                  <c:v>23/02-19</c:v>
                </c:pt>
                <c:pt idx="4905">
                  <c:v>23/02-19</c:v>
                </c:pt>
                <c:pt idx="4906">
                  <c:v>23/02-19</c:v>
                </c:pt>
                <c:pt idx="4907">
                  <c:v>23/02-19</c:v>
                </c:pt>
                <c:pt idx="4908">
                  <c:v>23/02-20</c:v>
                </c:pt>
                <c:pt idx="4909">
                  <c:v>23/02-20</c:v>
                </c:pt>
                <c:pt idx="4910">
                  <c:v>23/02-20</c:v>
                </c:pt>
                <c:pt idx="4911">
                  <c:v>23/02-20</c:v>
                </c:pt>
                <c:pt idx="4912">
                  <c:v>23/02-20</c:v>
                </c:pt>
                <c:pt idx="4913">
                  <c:v>23/02-20</c:v>
                </c:pt>
                <c:pt idx="4914">
                  <c:v>23/02-20</c:v>
                </c:pt>
                <c:pt idx="4915">
                  <c:v>23/02-20</c:v>
                </c:pt>
                <c:pt idx="4916">
                  <c:v>23/02-20</c:v>
                </c:pt>
                <c:pt idx="4917">
                  <c:v>23/02-20</c:v>
                </c:pt>
                <c:pt idx="4918">
                  <c:v>23/02-20</c:v>
                </c:pt>
                <c:pt idx="4919">
                  <c:v>23/02-20</c:v>
                </c:pt>
                <c:pt idx="4920">
                  <c:v>23/02-21</c:v>
                </c:pt>
                <c:pt idx="4921">
                  <c:v>23/02-21</c:v>
                </c:pt>
                <c:pt idx="4922">
                  <c:v>23/02-21</c:v>
                </c:pt>
                <c:pt idx="4923">
                  <c:v>23/02-21</c:v>
                </c:pt>
                <c:pt idx="4924">
                  <c:v>23/02-21</c:v>
                </c:pt>
                <c:pt idx="4925">
                  <c:v>23/02-21</c:v>
                </c:pt>
                <c:pt idx="4926">
                  <c:v>23/02-21</c:v>
                </c:pt>
                <c:pt idx="4927">
                  <c:v>23/02-21</c:v>
                </c:pt>
                <c:pt idx="4928">
                  <c:v>23/02-21</c:v>
                </c:pt>
                <c:pt idx="4929">
                  <c:v>23/02-21</c:v>
                </c:pt>
                <c:pt idx="4930">
                  <c:v>23/02-21</c:v>
                </c:pt>
                <c:pt idx="4931">
                  <c:v>23/02-21</c:v>
                </c:pt>
                <c:pt idx="4932">
                  <c:v>23/02-22</c:v>
                </c:pt>
                <c:pt idx="4933">
                  <c:v>23/02-22</c:v>
                </c:pt>
                <c:pt idx="4934">
                  <c:v>23/02-22</c:v>
                </c:pt>
                <c:pt idx="4935">
                  <c:v>23/02-22</c:v>
                </c:pt>
                <c:pt idx="4936">
                  <c:v>23/02-22</c:v>
                </c:pt>
                <c:pt idx="4937">
                  <c:v>23/02-22</c:v>
                </c:pt>
                <c:pt idx="4938">
                  <c:v>23/02-22</c:v>
                </c:pt>
                <c:pt idx="4939">
                  <c:v>23/02-22</c:v>
                </c:pt>
                <c:pt idx="4940">
                  <c:v>23/02-22</c:v>
                </c:pt>
                <c:pt idx="4941">
                  <c:v>23/02-22</c:v>
                </c:pt>
                <c:pt idx="4942">
                  <c:v>23/02-22</c:v>
                </c:pt>
                <c:pt idx="4943">
                  <c:v>23/02-22</c:v>
                </c:pt>
                <c:pt idx="4944">
                  <c:v>23/02-23</c:v>
                </c:pt>
                <c:pt idx="4945">
                  <c:v>23/02-23</c:v>
                </c:pt>
                <c:pt idx="4946">
                  <c:v>23/02-23</c:v>
                </c:pt>
                <c:pt idx="4947">
                  <c:v>23/02-23</c:v>
                </c:pt>
                <c:pt idx="4948">
                  <c:v>23/02-23</c:v>
                </c:pt>
                <c:pt idx="4949">
                  <c:v>23/02-23</c:v>
                </c:pt>
                <c:pt idx="4950">
                  <c:v>23/02-23</c:v>
                </c:pt>
                <c:pt idx="4951">
                  <c:v>23/02-23</c:v>
                </c:pt>
                <c:pt idx="4952">
                  <c:v>23/02-23</c:v>
                </c:pt>
                <c:pt idx="4953">
                  <c:v>23/02-23</c:v>
                </c:pt>
                <c:pt idx="4954">
                  <c:v>23/02-23</c:v>
                </c:pt>
                <c:pt idx="4955">
                  <c:v>23/02-23</c:v>
                </c:pt>
                <c:pt idx="4956">
                  <c:v>24/02-00</c:v>
                </c:pt>
                <c:pt idx="4957">
                  <c:v>24/02-00</c:v>
                </c:pt>
                <c:pt idx="4958">
                  <c:v>24/02-00</c:v>
                </c:pt>
                <c:pt idx="4959">
                  <c:v>24/02-00</c:v>
                </c:pt>
                <c:pt idx="4960">
                  <c:v>24/02-00</c:v>
                </c:pt>
                <c:pt idx="4961">
                  <c:v>24/02-00</c:v>
                </c:pt>
                <c:pt idx="4962">
                  <c:v>24/02-00</c:v>
                </c:pt>
                <c:pt idx="4963">
                  <c:v>24/02-00</c:v>
                </c:pt>
                <c:pt idx="4964">
                  <c:v>24/02-00</c:v>
                </c:pt>
                <c:pt idx="4965">
                  <c:v>24/02-00</c:v>
                </c:pt>
                <c:pt idx="4966">
                  <c:v>24/02-00</c:v>
                </c:pt>
                <c:pt idx="4967">
                  <c:v>24/02-00</c:v>
                </c:pt>
                <c:pt idx="4968">
                  <c:v>24/02-01</c:v>
                </c:pt>
                <c:pt idx="4969">
                  <c:v>24/02-01</c:v>
                </c:pt>
                <c:pt idx="4970">
                  <c:v>24/02-01</c:v>
                </c:pt>
                <c:pt idx="4971">
                  <c:v>24/02-01</c:v>
                </c:pt>
                <c:pt idx="4972">
                  <c:v>24/02-01</c:v>
                </c:pt>
                <c:pt idx="4973">
                  <c:v>24/02-01</c:v>
                </c:pt>
                <c:pt idx="4974">
                  <c:v>24/02-01</c:v>
                </c:pt>
                <c:pt idx="4975">
                  <c:v>24/02-01</c:v>
                </c:pt>
                <c:pt idx="4976">
                  <c:v>24/02-01</c:v>
                </c:pt>
                <c:pt idx="4977">
                  <c:v>24/02-01</c:v>
                </c:pt>
                <c:pt idx="4978">
                  <c:v>24/02-01</c:v>
                </c:pt>
                <c:pt idx="4979">
                  <c:v>24/02-01</c:v>
                </c:pt>
                <c:pt idx="4980">
                  <c:v>24/02-02</c:v>
                </c:pt>
                <c:pt idx="4981">
                  <c:v>24/02-02</c:v>
                </c:pt>
                <c:pt idx="4982">
                  <c:v>24/02-02</c:v>
                </c:pt>
                <c:pt idx="4983">
                  <c:v>24/02-02</c:v>
                </c:pt>
                <c:pt idx="4984">
                  <c:v>24/02-02</c:v>
                </c:pt>
                <c:pt idx="4985">
                  <c:v>24/02-02</c:v>
                </c:pt>
                <c:pt idx="4986">
                  <c:v>24/02-02</c:v>
                </c:pt>
                <c:pt idx="4987">
                  <c:v>24/02-02</c:v>
                </c:pt>
                <c:pt idx="4988">
                  <c:v>24/02-02</c:v>
                </c:pt>
                <c:pt idx="4989">
                  <c:v>24/02-02</c:v>
                </c:pt>
                <c:pt idx="4990">
                  <c:v>24/02-02</c:v>
                </c:pt>
                <c:pt idx="4991">
                  <c:v>24/02-02</c:v>
                </c:pt>
                <c:pt idx="4992">
                  <c:v>24/02-03</c:v>
                </c:pt>
                <c:pt idx="4993">
                  <c:v>24/02-03</c:v>
                </c:pt>
                <c:pt idx="4994">
                  <c:v>24/02-03</c:v>
                </c:pt>
                <c:pt idx="4995">
                  <c:v>24/02-03</c:v>
                </c:pt>
                <c:pt idx="4996">
                  <c:v>24/02-03</c:v>
                </c:pt>
                <c:pt idx="4997">
                  <c:v>24/02-03</c:v>
                </c:pt>
                <c:pt idx="4998">
                  <c:v>24/02-03</c:v>
                </c:pt>
                <c:pt idx="4999">
                  <c:v>24/02-03</c:v>
                </c:pt>
                <c:pt idx="5000">
                  <c:v>24/02-03</c:v>
                </c:pt>
                <c:pt idx="5001">
                  <c:v>24/02-03</c:v>
                </c:pt>
                <c:pt idx="5002">
                  <c:v>24/02-03</c:v>
                </c:pt>
                <c:pt idx="5003">
                  <c:v>24/02-03</c:v>
                </c:pt>
                <c:pt idx="5004">
                  <c:v>24/02-04</c:v>
                </c:pt>
                <c:pt idx="5005">
                  <c:v>24/02-04</c:v>
                </c:pt>
                <c:pt idx="5006">
                  <c:v>24/02-04</c:v>
                </c:pt>
                <c:pt idx="5007">
                  <c:v>24/02-04</c:v>
                </c:pt>
                <c:pt idx="5008">
                  <c:v>24/02-04</c:v>
                </c:pt>
                <c:pt idx="5009">
                  <c:v>24/02-04</c:v>
                </c:pt>
                <c:pt idx="5010">
                  <c:v>24/02-04</c:v>
                </c:pt>
                <c:pt idx="5011">
                  <c:v>24/02-04</c:v>
                </c:pt>
                <c:pt idx="5012">
                  <c:v>24/02-04</c:v>
                </c:pt>
                <c:pt idx="5013">
                  <c:v>24/02-04</c:v>
                </c:pt>
                <c:pt idx="5014">
                  <c:v>24/02-04</c:v>
                </c:pt>
                <c:pt idx="5015">
                  <c:v>24/02-04</c:v>
                </c:pt>
                <c:pt idx="5016">
                  <c:v>24/02-05</c:v>
                </c:pt>
                <c:pt idx="5017">
                  <c:v>24/02-05</c:v>
                </c:pt>
                <c:pt idx="5018">
                  <c:v>24/02-05</c:v>
                </c:pt>
                <c:pt idx="5019">
                  <c:v>24/02-05</c:v>
                </c:pt>
                <c:pt idx="5020">
                  <c:v>24/02-05</c:v>
                </c:pt>
                <c:pt idx="5021">
                  <c:v>24/02-05</c:v>
                </c:pt>
                <c:pt idx="5022">
                  <c:v>24/02-05</c:v>
                </c:pt>
                <c:pt idx="5023">
                  <c:v>24/02-05</c:v>
                </c:pt>
                <c:pt idx="5024">
                  <c:v>24/02-05</c:v>
                </c:pt>
                <c:pt idx="5025">
                  <c:v>24/02-05</c:v>
                </c:pt>
                <c:pt idx="5026">
                  <c:v>24/02-05</c:v>
                </c:pt>
                <c:pt idx="5027">
                  <c:v>24/02-05</c:v>
                </c:pt>
                <c:pt idx="5028">
                  <c:v>24/02-06</c:v>
                </c:pt>
                <c:pt idx="5029">
                  <c:v>24/02-06</c:v>
                </c:pt>
                <c:pt idx="5030">
                  <c:v>24/02-06</c:v>
                </c:pt>
                <c:pt idx="5031">
                  <c:v>24/02-06</c:v>
                </c:pt>
                <c:pt idx="5032">
                  <c:v>24/02-06</c:v>
                </c:pt>
                <c:pt idx="5033">
                  <c:v>24/02-06</c:v>
                </c:pt>
                <c:pt idx="5034">
                  <c:v>24/02-06</c:v>
                </c:pt>
                <c:pt idx="5035">
                  <c:v>24/02-06</c:v>
                </c:pt>
                <c:pt idx="5036">
                  <c:v>24/02-06</c:v>
                </c:pt>
                <c:pt idx="5037">
                  <c:v>24/02-06</c:v>
                </c:pt>
                <c:pt idx="5038">
                  <c:v>24/02-06</c:v>
                </c:pt>
                <c:pt idx="5039">
                  <c:v>24/02-06</c:v>
                </c:pt>
                <c:pt idx="5040">
                  <c:v>24/02-07</c:v>
                </c:pt>
                <c:pt idx="5041">
                  <c:v>24/02-07</c:v>
                </c:pt>
                <c:pt idx="5042">
                  <c:v>24/02-07</c:v>
                </c:pt>
                <c:pt idx="5043">
                  <c:v>24/02-07</c:v>
                </c:pt>
                <c:pt idx="5044">
                  <c:v>24/02-07</c:v>
                </c:pt>
                <c:pt idx="5045">
                  <c:v>24/02-07</c:v>
                </c:pt>
                <c:pt idx="5046">
                  <c:v>24/02-07</c:v>
                </c:pt>
                <c:pt idx="5047">
                  <c:v>24/02-07</c:v>
                </c:pt>
                <c:pt idx="5048">
                  <c:v>24/02-07</c:v>
                </c:pt>
                <c:pt idx="5049">
                  <c:v>24/02-07</c:v>
                </c:pt>
                <c:pt idx="5050">
                  <c:v>24/02-07</c:v>
                </c:pt>
                <c:pt idx="5051">
                  <c:v>24/02-07</c:v>
                </c:pt>
                <c:pt idx="5052">
                  <c:v>24/02-08</c:v>
                </c:pt>
                <c:pt idx="5053">
                  <c:v>24/02-08</c:v>
                </c:pt>
                <c:pt idx="5054">
                  <c:v>24/02-08</c:v>
                </c:pt>
                <c:pt idx="5055">
                  <c:v>24/02-08</c:v>
                </c:pt>
                <c:pt idx="5056">
                  <c:v>24/02-08</c:v>
                </c:pt>
                <c:pt idx="5057">
                  <c:v>24/02-08</c:v>
                </c:pt>
                <c:pt idx="5058">
                  <c:v>24/02-08</c:v>
                </c:pt>
                <c:pt idx="5059">
                  <c:v>24/02-08</c:v>
                </c:pt>
                <c:pt idx="5060">
                  <c:v>24/02-08</c:v>
                </c:pt>
                <c:pt idx="5061">
                  <c:v>24/02-08</c:v>
                </c:pt>
                <c:pt idx="5062">
                  <c:v>24/02-08</c:v>
                </c:pt>
                <c:pt idx="5063">
                  <c:v>24/02-08</c:v>
                </c:pt>
                <c:pt idx="5064">
                  <c:v>24/02-09</c:v>
                </c:pt>
                <c:pt idx="5065">
                  <c:v>24/02-09</c:v>
                </c:pt>
                <c:pt idx="5066">
                  <c:v>24/02-09</c:v>
                </c:pt>
                <c:pt idx="5067">
                  <c:v>24/02-09</c:v>
                </c:pt>
                <c:pt idx="5068">
                  <c:v>24/02-09</c:v>
                </c:pt>
                <c:pt idx="5069">
                  <c:v>24/02-09</c:v>
                </c:pt>
                <c:pt idx="5070">
                  <c:v>24/02-09</c:v>
                </c:pt>
                <c:pt idx="5071">
                  <c:v>24/02-09</c:v>
                </c:pt>
                <c:pt idx="5072">
                  <c:v>24/02-09</c:v>
                </c:pt>
                <c:pt idx="5073">
                  <c:v>24/02-09</c:v>
                </c:pt>
                <c:pt idx="5074">
                  <c:v>24/02-09</c:v>
                </c:pt>
                <c:pt idx="5075">
                  <c:v>24/02-09</c:v>
                </c:pt>
                <c:pt idx="5076">
                  <c:v>24/02-10</c:v>
                </c:pt>
                <c:pt idx="5077">
                  <c:v>24/02-10</c:v>
                </c:pt>
                <c:pt idx="5078">
                  <c:v>24/02-10</c:v>
                </c:pt>
                <c:pt idx="5079">
                  <c:v>24/02-10</c:v>
                </c:pt>
                <c:pt idx="5080">
                  <c:v>24/02-10</c:v>
                </c:pt>
                <c:pt idx="5081">
                  <c:v>24/02-10</c:v>
                </c:pt>
                <c:pt idx="5082">
                  <c:v>24/02-10</c:v>
                </c:pt>
                <c:pt idx="5083">
                  <c:v>24/02-10</c:v>
                </c:pt>
                <c:pt idx="5084">
                  <c:v>24/02-10</c:v>
                </c:pt>
                <c:pt idx="5085">
                  <c:v>24/02-10</c:v>
                </c:pt>
                <c:pt idx="5086">
                  <c:v>24/02-10</c:v>
                </c:pt>
                <c:pt idx="5087">
                  <c:v>24/02-10</c:v>
                </c:pt>
                <c:pt idx="5088">
                  <c:v>24/02-11</c:v>
                </c:pt>
                <c:pt idx="5089">
                  <c:v>24/02-11</c:v>
                </c:pt>
                <c:pt idx="5090">
                  <c:v>24/02-11</c:v>
                </c:pt>
                <c:pt idx="5091">
                  <c:v>24/02-11</c:v>
                </c:pt>
                <c:pt idx="5092">
                  <c:v>24/02-11</c:v>
                </c:pt>
                <c:pt idx="5093">
                  <c:v>24/02-11</c:v>
                </c:pt>
                <c:pt idx="5094">
                  <c:v>24/02-11</c:v>
                </c:pt>
                <c:pt idx="5095">
                  <c:v>24/02-11</c:v>
                </c:pt>
                <c:pt idx="5096">
                  <c:v>24/02-11</c:v>
                </c:pt>
                <c:pt idx="5097">
                  <c:v>24/02-11</c:v>
                </c:pt>
                <c:pt idx="5098">
                  <c:v>24/02-11</c:v>
                </c:pt>
                <c:pt idx="5099">
                  <c:v>24/02-11</c:v>
                </c:pt>
                <c:pt idx="5100">
                  <c:v>24/02-12</c:v>
                </c:pt>
                <c:pt idx="5101">
                  <c:v>24/02-12</c:v>
                </c:pt>
                <c:pt idx="5102">
                  <c:v>24/02-12</c:v>
                </c:pt>
                <c:pt idx="5103">
                  <c:v>24/02-12</c:v>
                </c:pt>
                <c:pt idx="5104">
                  <c:v>24/02-12</c:v>
                </c:pt>
                <c:pt idx="5105">
                  <c:v>24/02-12</c:v>
                </c:pt>
                <c:pt idx="5106">
                  <c:v>24/02-12</c:v>
                </c:pt>
                <c:pt idx="5107">
                  <c:v>24/02-12</c:v>
                </c:pt>
                <c:pt idx="5108">
                  <c:v>24/02-12</c:v>
                </c:pt>
                <c:pt idx="5109">
                  <c:v>24/02-12</c:v>
                </c:pt>
                <c:pt idx="5110">
                  <c:v>24/02-12</c:v>
                </c:pt>
                <c:pt idx="5111">
                  <c:v>24/02-12</c:v>
                </c:pt>
                <c:pt idx="5112">
                  <c:v>24/02-13</c:v>
                </c:pt>
                <c:pt idx="5113">
                  <c:v>24/02-13</c:v>
                </c:pt>
                <c:pt idx="5114">
                  <c:v>24/02-13</c:v>
                </c:pt>
                <c:pt idx="5115">
                  <c:v>24/02-13</c:v>
                </c:pt>
                <c:pt idx="5116">
                  <c:v>24/02-13</c:v>
                </c:pt>
                <c:pt idx="5117">
                  <c:v>24/02-13</c:v>
                </c:pt>
                <c:pt idx="5118">
                  <c:v>24/02-13</c:v>
                </c:pt>
                <c:pt idx="5119">
                  <c:v>24/02-13</c:v>
                </c:pt>
                <c:pt idx="5120">
                  <c:v>24/02-13</c:v>
                </c:pt>
                <c:pt idx="5121">
                  <c:v>24/02-13</c:v>
                </c:pt>
                <c:pt idx="5122">
                  <c:v>24/02-13</c:v>
                </c:pt>
                <c:pt idx="5123">
                  <c:v>24/02-13</c:v>
                </c:pt>
                <c:pt idx="5124">
                  <c:v>24/02-14</c:v>
                </c:pt>
                <c:pt idx="5125">
                  <c:v>24/02-14</c:v>
                </c:pt>
                <c:pt idx="5126">
                  <c:v>24/02-14</c:v>
                </c:pt>
                <c:pt idx="5127">
                  <c:v>24/02-14</c:v>
                </c:pt>
                <c:pt idx="5128">
                  <c:v>24/02-14</c:v>
                </c:pt>
                <c:pt idx="5129">
                  <c:v>24/02-14</c:v>
                </c:pt>
                <c:pt idx="5130">
                  <c:v>24/02-14</c:v>
                </c:pt>
                <c:pt idx="5131">
                  <c:v>24/02-14</c:v>
                </c:pt>
                <c:pt idx="5132">
                  <c:v>24/02-14</c:v>
                </c:pt>
                <c:pt idx="5133">
                  <c:v>24/02-14</c:v>
                </c:pt>
                <c:pt idx="5134">
                  <c:v>24/02-14</c:v>
                </c:pt>
                <c:pt idx="5135">
                  <c:v>24/02-14</c:v>
                </c:pt>
                <c:pt idx="5136">
                  <c:v>24/02-15</c:v>
                </c:pt>
                <c:pt idx="5137">
                  <c:v>24/02-15</c:v>
                </c:pt>
                <c:pt idx="5138">
                  <c:v>24/02-15</c:v>
                </c:pt>
                <c:pt idx="5139">
                  <c:v>24/02-15</c:v>
                </c:pt>
                <c:pt idx="5140">
                  <c:v>24/02-15</c:v>
                </c:pt>
                <c:pt idx="5141">
                  <c:v>24/02-15</c:v>
                </c:pt>
                <c:pt idx="5142">
                  <c:v>24/02-15</c:v>
                </c:pt>
                <c:pt idx="5143">
                  <c:v>24/02-15</c:v>
                </c:pt>
                <c:pt idx="5144">
                  <c:v>24/02-15</c:v>
                </c:pt>
                <c:pt idx="5145">
                  <c:v>24/02-15</c:v>
                </c:pt>
                <c:pt idx="5146">
                  <c:v>24/02-15</c:v>
                </c:pt>
                <c:pt idx="5147">
                  <c:v>24/02-15</c:v>
                </c:pt>
                <c:pt idx="5148">
                  <c:v>24/02-16</c:v>
                </c:pt>
                <c:pt idx="5149">
                  <c:v>24/02-16</c:v>
                </c:pt>
                <c:pt idx="5150">
                  <c:v>24/02-16</c:v>
                </c:pt>
                <c:pt idx="5151">
                  <c:v>24/02-16</c:v>
                </c:pt>
                <c:pt idx="5152">
                  <c:v>24/02-16</c:v>
                </c:pt>
                <c:pt idx="5153">
                  <c:v>24/02-16</c:v>
                </c:pt>
                <c:pt idx="5154">
                  <c:v>24/02-16</c:v>
                </c:pt>
                <c:pt idx="5155">
                  <c:v>24/02-16</c:v>
                </c:pt>
                <c:pt idx="5156">
                  <c:v>24/02-16</c:v>
                </c:pt>
                <c:pt idx="5157">
                  <c:v>24/02-16</c:v>
                </c:pt>
                <c:pt idx="5158">
                  <c:v>24/02-16</c:v>
                </c:pt>
                <c:pt idx="5159">
                  <c:v>24/02-16</c:v>
                </c:pt>
                <c:pt idx="5160">
                  <c:v>24/02-17</c:v>
                </c:pt>
                <c:pt idx="5161">
                  <c:v>24/02-17</c:v>
                </c:pt>
                <c:pt idx="5162">
                  <c:v>24/02-17</c:v>
                </c:pt>
                <c:pt idx="5163">
                  <c:v>24/02-17</c:v>
                </c:pt>
                <c:pt idx="5164">
                  <c:v>24/02-17</c:v>
                </c:pt>
                <c:pt idx="5165">
                  <c:v>24/02-17</c:v>
                </c:pt>
                <c:pt idx="5166">
                  <c:v>24/02-17</c:v>
                </c:pt>
                <c:pt idx="5167">
                  <c:v>24/02-17</c:v>
                </c:pt>
                <c:pt idx="5168">
                  <c:v>24/02-17</c:v>
                </c:pt>
                <c:pt idx="5169">
                  <c:v>24/02-17</c:v>
                </c:pt>
                <c:pt idx="5170">
                  <c:v>24/02-17</c:v>
                </c:pt>
                <c:pt idx="5171">
                  <c:v>24/02-17</c:v>
                </c:pt>
                <c:pt idx="5172">
                  <c:v>24/02-18</c:v>
                </c:pt>
                <c:pt idx="5173">
                  <c:v>24/02-18</c:v>
                </c:pt>
                <c:pt idx="5174">
                  <c:v>24/02-18</c:v>
                </c:pt>
                <c:pt idx="5175">
                  <c:v>24/02-18</c:v>
                </c:pt>
                <c:pt idx="5176">
                  <c:v>24/02-18</c:v>
                </c:pt>
                <c:pt idx="5177">
                  <c:v>24/02-18</c:v>
                </c:pt>
                <c:pt idx="5178">
                  <c:v>24/02-18</c:v>
                </c:pt>
                <c:pt idx="5179">
                  <c:v>24/02-18</c:v>
                </c:pt>
                <c:pt idx="5180">
                  <c:v>24/02-18</c:v>
                </c:pt>
                <c:pt idx="5181">
                  <c:v>24/02-18</c:v>
                </c:pt>
                <c:pt idx="5182">
                  <c:v>24/02-18</c:v>
                </c:pt>
                <c:pt idx="5183">
                  <c:v>24/02-18</c:v>
                </c:pt>
                <c:pt idx="5184">
                  <c:v>24/02-19</c:v>
                </c:pt>
                <c:pt idx="5185">
                  <c:v>24/02-19</c:v>
                </c:pt>
                <c:pt idx="5186">
                  <c:v>24/02-19</c:v>
                </c:pt>
                <c:pt idx="5187">
                  <c:v>24/02-19</c:v>
                </c:pt>
                <c:pt idx="5188">
                  <c:v>24/02-19</c:v>
                </c:pt>
                <c:pt idx="5189">
                  <c:v>24/02-19</c:v>
                </c:pt>
                <c:pt idx="5190">
                  <c:v>24/02-19</c:v>
                </c:pt>
                <c:pt idx="5191">
                  <c:v>24/02-19</c:v>
                </c:pt>
                <c:pt idx="5192">
                  <c:v>24/02-19</c:v>
                </c:pt>
                <c:pt idx="5193">
                  <c:v>24/02-19</c:v>
                </c:pt>
                <c:pt idx="5194">
                  <c:v>24/02-19</c:v>
                </c:pt>
                <c:pt idx="5195">
                  <c:v>24/02-19</c:v>
                </c:pt>
                <c:pt idx="5196">
                  <c:v>24/02-20</c:v>
                </c:pt>
                <c:pt idx="5197">
                  <c:v>24/02-20</c:v>
                </c:pt>
                <c:pt idx="5198">
                  <c:v>24/02-20</c:v>
                </c:pt>
                <c:pt idx="5199">
                  <c:v>24/02-20</c:v>
                </c:pt>
                <c:pt idx="5200">
                  <c:v>24/02-20</c:v>
                </c:pt>
                <c:pt idx="5201">
                  <c:v>24/02-20</c:v>
                </c:pt>
                <c:pt idx="5202">
                  <c:v>24/02-20</c:v>
                </c:pt>
                <c:pt idx="5203">
                  <c:v>24/02-20</c:v>
                </c:pt>
                <c:pt idx="5204">
                  <c:v>24/02-20</c:v>
                </c:pt>
                <c:pt idx="5205">
                  <c:v>24/02-20</c:v>
                </c:pt>
                <c:pt idx="5206">
                  <c:v>24/02-20</c:v>
                </c:pt>
                <c:pt idx="5207">
                  <c:v>24/02-20</c:v>
                </c:pt>
                <c:pt idx="5208">
                  <c:v>24/02-21</c:v>
                </c:pt>
                <c:pt idx="5209">
                  <c:v>24/02-21</c:v>
                </c:pt>
                <c:pt idx="5210">
                  <c:v>24/02-21</c:v>
                </c:pt>
                <c:pt idx="5211">
                  <c:v>24/02-21</c:v>
                </c:pt>
                <c:pt idx="5212">
                  <c:v>24/02-21</c:v>
                </c:pt>
                <c:pt idx="5213">
                  <c:v>24/02-21</c:v>
                </c:pt>
                <c:pt idx="5214">
                  <c:v>24/02-21</c:v>
                </c:pt>
                <c:pt idx="5215">
                  <c:v>24/02-21</c:v>
                </c:pt>
                <c:pt idx="5216">
                  <c:v>24/02-21</c:v>
                </c:pt>
                <c:pt idx="5217">
                  <c:v>24/02-21</c:v>
                </c:pt>
                <c:pt idx="5218">
                  <c:v>24/02-21</c:v>
                </c:pt>
                <c:pt idx="5219">
                  <c:v>24/02-21</c:v>
                </c:pt>
                <c:pt idx="5220">
                  <c:v>24/02-22</c:v>
                </c:pt>
                <c:pt idx="5221">
                  <c:v>24/02-22</c:v>
                </c:pt>
                <c:pt idx="5222">
                  <c:v>24/02-22</c:v>
                </c:pt>
                <c:pt idx="5223">
                  <c:v>24/02-22</c:v>
                </c:pt>
                <c:pt idx="5224">
                  <c:v>24/02-22</c:v>
                </c:pt>
                <c:pt idx="5225">
                  <c:v>24/02-22</c:v>
                </c:pt>
                <c:pt idx="5226">
                  <c:v>24/02-22</c:v>
                </c:pt>
                <c:pt idx="5227">
                  <c:v>24/02-22</c:v>
                </c:pt>
                <c:pt idx="5228">
                  <c:v>24/02-22</c:v>
                </c:pt>
                <c:pt idx="5229">
                  <c:v>24/02-22</c:v>
                </c:pt>
                <c:pt idx="5230">
                  <c:v>24/02-22</c:v>
                </c:pt>
                <c:pt idx="5231">
                  <c:v>24/02-22</c:v>
                </c:pt>
                <c:pt idx="5232">
                  <c:v>24/02-23</c:v>
                </c:pt>
                <c:pt idx="5233">
                  <c:v>24/02-23</c:v>
                </c:pt>
                <c:pt idx="5234">
                  <c:v>24/02-23</c:v>
                </c:pt>
                <c:pt idx="5235">
                  <c:v>24/02-23</c:v>
                </c:pt>
                <c:pt idx="5236">
                  <c:v>24/02-23</c:v>
                </c:pt>
                <c:pt idx="5237">
                  <c:v>24/02-23</c:v>
                </c:pt>
                <c:pt idx="5238">
                  <c:v>24/02-23</c:v>
                </c:pt>
                <c:pt idx="5239">
                  <c:v>24/02-23</c:v>
                </c:pt>
                <c:pt idx="5240">
                  <c:v>24/02-23</c:v>
                </c:pt>
                <c:pt idx="5241">
                  <c:v>24/02-23</c:v>
                </c:pt>
                <c:pt idx="5242">
                  <c:v>24/02-23</c:v>
                </c:pt>
                <c:pt idx="5243">
                  <c:v>24/02-23</c:v>
                </c:pt>
                <c:pt idx="5244">
                  <c:v>25/02-00</c:v>
                </c:pt>
                <c:pt idx="5245">
                  <c:v>25/02-00</c:v>
                </c:pt>
                <c:pt idx="5246">
                  <c:v>25/02-00</c:v>
                </c:pt>
                <c:pt idx="5247">
                  <c:v>25/02-00</c:v>
                </c:pt>
                <c:pt idx="5248">
                  <c:v>25/02-00</c:v>
                </c:pt>
                <c:pt idx="5249">
                  <c:v>25/02-00</c:v>
                </c:pt>
                <c:pt idx="5250">
                  <c:v>25/02-00</c:v>
                </c:pt>
                <c:pt idx="5251">
                  <c:v>25/02-00</c:v>
                </c:pt>
                <c:pt idx="5252">
                  <c:v>25/02-00</c:v>
                </c:pt>
                <c:pt idx="5253">
                  <c:v>25/02-00</c:v>
                </c:pt>
                <c:pt idx="5254">
                  <c:v>25/02-00</c:v>
                </c:pt>
                <c:pt idx="5255">
                  <c:v>25/02-00</c:v>
                </c:pt>
                <c:pt idx="5256">
                  <c:v>25/02-01</c:v>
                </c:pt>
                <c:pt idx="5257">
                  <c:v>25/02-01</c:v>
                </c:pt>
                <c:pt idx="5258">
                  <c:v>25/02-01</c:v>
                </c:pt>
                <c:pt idx="5259">
                  <c:v>25/02-01</c:v>
                </c:pt>
                <c:pt idx="5260">
                  <c:v>25/02-01</c:v>
                </c:pt>
                <c:pt idx="5261">
                  <c:v>25/02-01</c:v>
                </c:pt>
                <c:pt idx="5262">
                  <c:v>25/02-01</c:v>
                </c:pt>
                <c:pt idx="5263">
                  <c:v>25/02-01</c:v>
                </c:pt>
                <c:pt idx="5264">
                  <c:v>25/02-01</c:v>
                </c:pt>
                <c:pt idx="5265">
                  <c:v>25/02-01</c:v>
                </c:pt>
                <c:pt idx="5266">
                  <c:v>25/02-01</c:v>
                </c:pt>
                <c:pt idx="5267">
                  <c:v>25/02-01</c:v>
                </c:pt>
                <c:pt idx="5268">
                  <c:v>25/02-02</c:v>
                </c:pt>
                <c:pt idx="5269">
                  <c:v>25/02-02</c:v>
                </c:pt>
                <c:pt idx="5270">
                  <c:v>25/02-02</c:v>
                </c:pt>
                <c:pt idx="5271">
                  <c:v>25/02-02</c:v>
                </c:pt>
                <c:pt idx="5272">
                  <c:v>25/02-02</c:v>
                </c:pt>
                <c:pt idx="5273">
                  <c:v>25/02-02</c:v>
                </c:pt>
                <c:pt idx="5274">
                  <c:v>25/02-02</c:v>
                </c:pt>
                <c:pt idx="5275">
                  <c:v>25/02-02</c:v>
                </c:pt>
                <c:pt idx="5276">
                  <c:v>25/02-02</c:v>
                </c:pt>
                <c:pt idx="5277">
                  <c:v>25/02-02</c:v>
                </c:pt>
                <c:pt idx="5278">
                  <c:v>25/02-02</c:v>
                </c:pt>
                <c:pt idx="5279">
                  <c:v>25/02-02</c:v>
                </c:pt>
                <c:pt idx="5280">
                  <c:v>25/02-03</c:v>
                </c:pt>
                <c:pt idx="5281">
                  <c:v>25/02-03</c:v>
                </c:pt>
                <c:pt idx="5282">
                  <c:v>25/02-03</c:v>
                </c:pt>
                <c:pt idx="5283">
                  <c:v>25/02-03</c:v>
                </c:pt>
                <c:pt idx="5284">
                  <c:v>25/02-03</c:v>
                </c:pt>
                <c:pt idx="5285">
                  <c:v>25/02-03</c:v>
                </c:pt>
                <c:pt idx="5286">
                  <c:v>25/02-03</c:v>
                </c:pt>
                <c:pt idx="5287">
                  <c:v>25/02-03</c:v>
                </c:pt>
                <c:pt idx="5288">
                  <c:v>25/02-03</c:v>
                </c:pt>
                <c:pt idx="5289">
                  <c:v>25/02-03</c:v>
                </c:pt>
                <c:pt idx="5290">
                  <c:v>25/02-03</c:v>
                </c:pt>
                <c:pt idx="5291">
                  <c:v>25/02-03</c:v>
                </c:pt>
                <c:pt idx="5292">
                  <c:v>25/02-04</c:v>
                </c:pt>
                <c:pt idx="5293">
                  <c:v>25/02-04</c:v>
                </c:pt>
                <c:pt idx="5294">
                  <c:v>25/02-04</c:v>
                </c:pt>
                <c:pt idx="5295">
                  <c:v>25/02-04</c:v>
                </c:pt>
                <c:pt idx="5296">
                  <c:v>25/02-04</c:v>
                </c:pt>
                <c:pt idx="5297">
                  <c:v>25/02-04</c:v>
                </c:pt>
                <c:pt idx="5298">
                  <c:v>25/02-04</c:v>
                </c:pt>
                <c:pt idx="5299">
                  <c:v>25/02-04</c:v>
                </c:pt>
                <c:pt idx="5300">
                  <c:v>25/02-04</c:v>
                </c:pt>
                <c:pt idx="5301">
                  <c:v>25/02-04</c:v>
                </c:pt>
                <c:pt idx="5302">
                  <c:v>25/02-04</c:v>
                </c:pt>
                <c:pt idx="5303">
                  <c:v>25/02-04</c:v>
                </c:pt>
                <c:pt idx="5304">
                  <c:v>25/02-05</c:v>
                </c:pt>
                <c:pt idx="5305">
                  <c:v>25/02-05</c:v>
                </c:pt>
                <c:pt idx="5306">
                  <c:v>25/02-05</c:v>
                </c:pt>
                <c:pt idx="5307">
                  <c:v>25/02-05</c:v>
                </c:pt>
                <c:pt idx="5308">
                  <c:v>25/02-05</c:v>
                </c:pt>
                <c:pt idx="5309">
                  <c:v>25/02-05</c:v>
                </c:pt>
                <c:pt idx="5310">
                  <c:v>25/02-05</c:v>
                </c:pt>
                <c:pt idx="5311">
                  <c:v>25/02-05</c:v>
                </c:pt>
                <c:pt idx="5312">
                  <c:v>25/02-05</c:v>
                </c:pt>
                <c:pt idx="5313">
                  <c:v>25/02-05</c:v>
                </c:pt>
                <c:pt idx="5314">
                  <c:v>25/02-05</c:v>
                </c:pt>
                <c:pt idx="5315">
                  <c:v>25/02-05</c:v>
                </c:pt>
                <c:pt idx="5316">
                  <c:v>25/02-06</c:v>
                </c:pt>
                <c:pt idx="5317">
                  <c:v>25/02-06</c:v>
                </c:pt>
                <c:pt idx="5318">
                  <c:v>25/02-06</c:v>
                </c:pt>
                <c:pt idx="5319">
                  <c:v>25/02-06</c:v>
                </c:pt>
                <c:pt idx="5320">
                  <c:v>25/02-06</c:v>
                </c:pt>
                <c:pt idx="5321">
                  <c:v>25/02-06</c:v>
                </c:pt>
                <c:pt idx="5322">
                  <c:v>25/02-06</c:v>
                </c:pt>
                <c:pt idx="5323">
                  <c:v>25/02-06</c:v>
                </c:pt>
                <c:pt idx="5324">
                  <c:v>25/02-06</c:v>
                </c:pt>
                <c:pt idx="5325">
                  <c:v>25/02-06</c:v>
                </c:pt>
                <c:pt idx="5326">
                  <c:v>25/02-06</c:v>
                </c:pt>
                <c:pt idx="5327">
                  <c:v>25/02-06</c:v>
                </c:pt>
                <c:pt idx="5328">
                  <c:v>25/02-07</c:v>
                </c:pt>
                <c:pt idx="5329">
                  <c:v>25/02-07</c:v>
                </c:pt>
                <c:pt idx="5330">
                  <c:v>25/02-07</c:v>
                </c:pt>
                <c:pt idx="5331">
                  <c:v>25/02-07</c:v>
                </c:pt>
                <c:pt idx="5332">
                  <c:v>25/02-07</c:v>
                </c:pt>
                <c:pt idx="5333">
                  <c:v>25/02-07</c:v>
                </c:pt>
                <c:pt idx="5334">
                  <c:v>25/02-07</c:v>
                </c:pt>
                <c:pt idx="5335">
                  <c:v>25/02-07</c:v>
                </c:pt>
                <c:pt idx="5336">
                  <c:v>25/02-07</c:v>
                </c:pt>
                <c:pt idx="5337">
                  <c:v>25/02-07</c:v>
                </c:pt>
                <c:pt idx="5338">
                  <c:v>25/02-07</c:v>
                </c:pt>
                <c:pt idx="5339">
                  <c:v>25/02-07</c:v>
                </c:pt>
                <c:pt idx="5340">
                  <c:v>25/02-11</c:v>
                </c:pt>
                <c:pt idx="5341">
                  <c:v>25/02-11</c:v>
                </c:pt>
                <c:pt idx="5342">
                  <c:v>25/02-11</c:v>
                </c:pt>
                <c:pt idx="5343">
                  <c:v>25/02-11</c:v>
                </c:pt>
                <c:pt idx="5344">
                  <c:v>25/02-11</c:v>
                </c:pt>
                <c:pt idx="5345">
                  <c:v>25/02-11</c:v>
                </c:pt>
                <c:pt idx="5346">
                  <c:v>25/02-11</c:v>
                </c:pt>
                <c:pt idx="5347">
                  <c:v>25/02-11</c:v>
                </c:pt>
                <c:pt idx="5348">
                  <c:v>25/02-11</c:v>
                </c:pt>
                <c:pt idx="5349">
                  <c:v>25/02-11</c:v>
                </c:pt>
                <c:pt idx="5350">
                  <c:v>25/02-11</c:v>
                </c:pt>
                <c:pt idx="5351">
                  <c:v>25/02-11</c:v>
                </c:pt>
                <c:pt idx="5352">
                  <c:v>25/02-12</c:v>
                </c:pt>
                <c:pt idx="5353">
                  <c:v>25/02-12</c:v>
                </c:pt>
                <c:pt idx="5354">
                  <c:v>25/02-12</c:v>
                </c:pt>
                <c:pt idx="5355">
                  <c:v>25/02-12</c:v>
                </c:pt>
                <c:pt idx="5356">
                  <c:v>25/02-12</c:v>
                </c:pt>
                <c:pt idx="5357">
                  <c:v>25/02-12</c:v>
                </c:pt>
                <c:pt idx="5358">
                  <c:v>25/02-12</c:v>
                </c:pt>
                <c:pt idx="5359">
                  <c:v>25/02-12</c:v>
                </c:pt>
                <c:pt idx="5360">
                  <c:v>25/02-12</c:v>
                </c:pt>
                <c:pt idx="5361">
                  <c:v>25/02-12</c:v>
                </c:pt>
                <c:pt idx="5362">
                  <c:v>25/02-12</c:v>
                </c:pt>
                <c:pt idx="5363">
                  <c:v>25/02-12</c:v>
                </c:pt>
                <c:pt idx="5364">
                  <c:v>25/02-13</c:v>
                </c:pt>
                <c:pt idx="5365">
                  <c:v>25/02-13</c:v>
                </c:pt>
                <c:pt idx="5366">
                  <c:v>25/02-13</c:v>
                </c:pt>
                <c:pt idx="5367">
                  <c:v>25/02-13</c:v>
                </c:pt>
                <c:pt idx="5368">
                  <c:v>25/02-13</c:v>
                </c:pt>
                <c:pt idx="5369">
                  <c:v>25/02-13</c:v>
                </c:pt>
                <c:pt idx="5370">
                  <c:v>25/02-13</c:v>
                </c:pt>
                <c:pt idx="5371">
                  <c:v>25/02-13</c:v>
                </c:pt>
                <c:pt idx="5372">
                  <c:v>25/02-13</c:v>
                </c:pt>
                <c:pt idx="5373">
                  <c:v>25/02-13</c:v>
                </c:pt>
                <c:pt idx="5374">
                  <c:v>25/02-13</c:v>
                </c:pt>
                <c:pt idx="5375">
                  <c:v>25/02-13</c:v>
                </c:pt>
                <c:pt idx="5376">
                  <c:v>25/02-14</c:v>
                </c:pt>
                <c:pt idx="5377">
                  <c:v>25/02-14</c:v>
                </c:pt>
                <c:pt idx="5378">
                  <c:v>25/02-14</c:v>
                </c:pt>
                <c:pt idx="5379">
                  <c:v>25/02-14</c:v>
                </c:pt>
                <c:pt idx="5380">
                  <c:v>25/02-14</c:v>
                </c:pt>
                <c:pt idx="5381">
                  <c:v>25/02-14</c:v>
                </c:pt>
                <c:pt idx="5382">
                  <c:v>25/02-14</c:v>
                </c:pt>
                <c:pt idx="5383">
                  <c:v>25/02-14</c:v>
                </c:pt>
                <c:pt idx="5384">
                  <c:v>25/02-14</c:v>
                </c:pt>
                <c:pt idx="5385">
                  <c:v>25/02-14</c:v>
                </c:pt>
                <c:pt idx="5386">
                  <c:v>25/02-14</c:v>
                </c:pt>
                <c:pt idx="5387">
                  <c:v>25/02-14</c:v>
                </c:pt>
                <c:pt idx="5388">
                  <c:v>25/02-15</c:v>
                </c:pt>
                <c:pt idx="5389">
                  <c:v>25/02-15</c:v>
                </c:pt>
                <c:pt idx="5390">
                  <c:v>25/02-15</c:v>
                </c:pt>
                <c:pt idx="5391">
                  <c:v>25/02-15</c:v>
                </c:pt>
                <c:pt idx="5392">
                  <c:v>25/02-15</c:v>
                </c:pt>
                <c:pt idx="5393">
                  <c:v>25/02-15</c:v>
                </c:pt>
                <c:pt idx="5394">
                  <c:v>25/02-15</c:v>
                </c:pt>
                <c:pt idx="5395">
                  <c:v>25/02-15</c:v>
                </c:pt>
                <c:pt idx="5396">
                  <c:v>25/02-15</c:v>
                </c:pt>
                <c:pt idx="5397">
                  <c:v>25/02-15</c:v>
                </c:pt>
                <c:pt idx="5398">
                  <c:v>25/02-15</c:v>
                </c:pt>
                <c:pt idx="5399">
                  <c:v>25/02-15</c:v>
                </c:pt>
                <c:pt idx="5400">
                  <c:v>25/02-16</c:v>
                </c:pt>
                <c:pt idx="5401">
                  <c:v>25/02-16</c:v>
                </c:pt>
                <c:pt idx="5402">
                  <c:v>25/02-16</c:v>
                </c:pt>
                <c:pt idx="5403">
                  <c:v>25/02-16</c:v>
                </c:pt>
                <c:pt idx="5404">
                  <c:v>25/02-16</c:v>
                </c:pt>
                <c:pt idx="5405">
                  <c:v>25/02-16</c:v>
                </c:pt>
                <c:pt idx="5406">
                  <c:v>25/02-16</c:v>
                </c:pt>
                <c:pt idx="5407">
                  <c:v>25/02-16</c:v>
                </c:pt>
                <c:pt idx="5408">
                  <c:v>25/02-16</c:v>
                </c:pt>
                <c:pt idx="5409">
                  <c:v>25/02-16</c:v>
                </c:pt>
                <c:pt idx="5410">
                  <c:v>25/02-16</c:v>
                </c:pt>
                <c:pt idx="5411">
                  <c:v>25/02-16</c:v>
                </c:pt>
                <c:pt idx="5412">
                  <c:v>25/02-17</c:v>
                </c:pt>
                <c:pt idx="5413">
                  <c:v>25/02-17</c:v>
                </c:pt>
                <c:pt idx="5414">
                  <c:v>25/02-17</c:v>
                </c:pt>
                <c:pt idx="5415">
                  <c:v>25/02-17</c:v>
                </c:pt>
                <c:pt idx="5416">
                  <c:v>25/02-17</c:v>
                </c:pt>
                <c:pt idx="5417">
                  <c:v>25/02-17</c:v>
                </c:pt>
                <c:pt idx="5418">
                  <c:v>25/02-17</c:v>
                </c:pt>
                <c:pt idx="5419">
                  <c:v>25/02-17</c:v>
                </c:pt>
                <c:pt idx="5420">
                  <c:v>25/02-17</c:v>
                </c:pt>
                <c:pt idx="5421">
                  <c:v>25/02-17</c:v>
                </c:pt>
                <c:pt idx="5422">
                  <c:v>25/02-17</c:v>
                </c:pt>
                <c:pt idx="5423">
                  <c:v>25/02-17</c:v>
                </c:pt>
                <c:pt idx="5424">
                  <c:v>25/02-18</c:v>
                </c:pt>
                <c:pt idx="5425">
                  <c:v>25/02-18</c:v>
                </c:pt>
                <c:pt idx="5426">
                  <c:v>25/02-18</c:v>
                </c:pt>
                <c:pt idx="5427">
                  <c:v>25/02-18</c:v>
                </c:pt>
                <c:pt idx="5428">
                  <c:v>25/02-18</c:v>
                </c:pt>
                <c:pt idx="5429">
                  <c:v>25/02-18</c:v>
                </c:pt>
                <c:pt idx="5430">
                  <c:v>25/02-18</c:v>
                </c:pt>
                <c:pt idx="5431">
                  <c:v>25/02-18</c:v>
                </c:pt>
                <c:pt idx="5432">
                  <c:v>25/02-18</c:v>
                </c:pt>
                <c:pt idx="5433">
                  <c:v>25/02-18</c:v>
                </c:pt>
                <c:pt idx="5434">
                  <c:v>25/02-18</c:v>
                </c:pt>
                <c:pt idx="5435">
                  <c:v>25/02-18</c:v>
                </c:pt>
                <c:pt idx="5436">
                  <c:v>25/02-19</c:v>
                </c:pt>
                <c:pt idx="5437">
                  <c:v>25/02-19</c:v>
                </c:pt>
                <c:pt idx="5438">
                  <c:v>25/02-19</c:v>
                </c:pt>
                <c:pt idx="5439">
                  <c:v>25/02-19</c:v>
                </c:pt>
                <c:pt idx="5440">
                  <c:v>25/02-19</c:v>
                </c:pt>
                <c:pt idx="5441">
                  <c:v>25/02-19</c:v>
                </c:pt>
                <c:pt idx="5442">
                  <c:v>25/02-19</c:v>
                </c:pt>
                <c:pt idx="5443">
                  <c:v>25/02-19</c:v>
                </c:pt>
                <c:pt idx="5444">
                  <c:v>25/02-19</c:v>
                </c:pt>
                <c:pt idx="5445">
                  <c:v>25/02-19</c:v>
                </c:pt>
                <c:pt idx="5446">
                  <c:v>25/02-19</c:v>
                </c:pt>
                <c:pt idx="5447">
                  <c:v>25/02-19</c:v>
                </c:pt>
                <c:pt idx="5448">
                  <c:v>25/02-20</c:v>
                </c:pt>
                <c:pt idx="5449">
                  <c:v>25/02-20</c:v>
                </c:pt>
                <c:pt idx="5450">
                  <c:v>25/02-20</c:v>
                </c:pt>
                <c:pt idx="5451">
                  <c:v>25/02-20</c:v>
                </c:pt>
                <c:pt idx="5452">
                  <c:v>25/02-20</c:v>
                </c:pt>
                <c:pt idx="5453">
                  <c:v>25/02-20</c:v>
                </c:pt>
                <c:pt idx="5454">
                  <c:v>25/02-20</c:v>
                </c:pt>
                <c:pt idx="5455">
                  <c:v>25/02-20</c:v>
                </c:pt>
                <c:pt idx="5456">
                  <c:v>25/02-20</c:v>
                </c:pt>
                <c:pt idx="5457">
                  <c:v>25/02-20</c:v>
                </c:pt>
                <c:pt idx="5458">
                  <c:v>25/02-20</c:v>
                </c:pt>
                <c:pt idx="5459">
                  <c:v>25/02-20</c:v>
                </c:pt>
                <c:pt idx="5460">
                  <c:v>25/02-21</c:v>
                </c:pt>
                <c:pt idx="5461">
                  <c:v>25/02-21</c:v>
                </c:pt>
                <c:pt idx="5462">
                  <c:v>25/02-21</c:v>
                </c:pt>
                <c:pt idx="5463">
                  <c:v>25/02-21</c:v>
                </c:pt>
                <c:pt idx="5464">
                  <c:v>25/02-21</c:v>
                </c:pt>
                <c:pt idx="5465">
                  <c:v>25/02-21</c:v>
                </c:pt>
                <c:pt idx="5466">
                  <c:v>25/02-21</c:v>
                </c:pt>
                <c:pt idx="5467">
                  <c:v>25/02-21</c:v>
                </c:pt>
                <c:pt idx="5468">
                  <c:v>25/02-21</c:v>
                </c:pt>
                <c:pt idx="5469">
                  <c:v>25/02-21</c:v>
                </c:pt>
                <c:pt idx="5470">
                  <c:v>25/02-21</c:v>
                </c:pt>
                <c:pt idx="5471">
                  <c:v>25/02-21</c:v>
                </c:pt>
                <c:pt idx="5472">
                  <c:v>25/02-22</c:v>
                </c:pt>
                <c:pt idx="5473">
                  <c:v>25/02-22</c:v>
                </c:pt>
                <c:pt idx="5474">
                  <c:v>25/02-22</c:v>
                </c:pt>
                <c:pt idx="5475">
                  <c:v>25/02-22</c:v>
                </c:pt>
                <c:pt idx="5476">
                  <c:v>25/02-22</c:v>
                </c:pt>
                <c:pt idx="5477">
                  <c:v>25/02-22</c:v>
                </c:pt>
                <c:pt idx="5478">
                  <c:v>25/02-22</c:v>
                </c:pt>
                <c:pt idx="5479">
                  <c:v>25/02-22</c:v>
                </c:pt>
                <c:pt idx="5480">
                  <c:v>25/02-22</c:v>
                </c:pt>
                <c:pt idx="5481">
                  <c:v>25/02-22</c:v>
                </c:pt>
                <c:pt idx="5482">
                  <c:v>25/02-22</c:v>
                </c:pt>
                <c:pt idx="5483">
                  <c:v>25/02-22</c:v>
                </c:pt>
                <c:pt idx="5484">
                  <c:v>25/02-23</c:v>
                </c:pt>
                <c:pt idx="5485">
                  <c:v>25/02-23</c:v>
                </c:pt>
                <c:pt idx="5486">
                  <c:v>25/02-23</c:v>
                </c:pt>
                <c:pt idx="5487">
                  <c:v>25/02-23</c:v>
                </c:pt>
                <c:pt idx="5488">
                  <c:v>25/02-23</c:v>
                </c:pt>
                <c:pt idx="5489">
                  <c:v>25/02-23</c:v>
                </c:pt>
                <c:pt idx="5490">
                  <c:v>25/02-23</c:v>
                </c:pt>
                <c:pt idx="5491">
                  <c:v>25/02-23</c:v>
                </c:pt>
                <c:pt idx="5492">
                  <c:v>25/02-23</c:v>
                </c:pt>
                <c:pt idx="5493">
                  <c:v>25/02-23</c:v>
                </c:pt>
                <c:pt idx="5494">
                  <c:v>25/02-23</c:v>
                </c:pt>
                <c:pt idx="5495">
                  <c:v>25/02-23</c:v>
                </c:pt>
                <c:pt idx="5496">
                  <c:v>26/02-00</c:v>
                </c:pt>
                <c:pt idx="5497">
                  <c:v>26/02-00</c:v>
                </c:pt>
                <c:pt idx="5498">
                  <c:v>26/02-00</c:v>
                </c:pt>
                <c:pt idx="5499">
                  <c:v>26/02-00</c:v>
                </c:pt>
                <c:pt idx="5500">
                  <c:v>26/02-00</c:v>
                </c:pt>
                <c:pt idx="5501">
                  <c:v>26/02-00</c:v>
                </c:pt>
                <c:pt idx="5502">
                  <c:v>26/02-00</c:v>
                </c:pt>
                <c:pt idx="5503">
                  <c:v>26/02-00</c:v>
                </c:pt>
                <c:pt idx="5504">
                  <c:v>26/02-00</c:v>
                </c:pt>
                <c:pt idx="5505">
                  <c:v>26/02-00</c:v>
                </c:pt>
                <c:pt idx="5506">
                  <c:v>26/02-00</c:v>
                </c:pt>
                <c:pt idx="5507">
                  <c:v>26/02-00</c:v>
                </c:pt>
                <c:pt idx="5508">
                  <c:v>26/02-01</c:v>
                </c:pt>
                <c:pt idx="5509">
                  <c:v>26/02-01</c:v>
                </c:pt>
                <c:pt idx="5510">
                  <c:v>26/02-01</c:v>
                </c:pt>
                <c:pt idx="5511">
                  <c:v>26/02-01</c:v>
                </c:pt>
                <c:pt idx="5512">
                  <c:v>26/02-01</c:v>
                </c:pt>
                <c:pt idx="5513">
                  <c:v>26/02-01</c:v>
                </c:pt>
                <c:pt idx="5514">
                  <c:v>26/02-01</c:v>
                </c:pt>
                <c:pt idx="5515">
                  <c:v>26/02-01</c:v>
                </c:pt>
                <c:pt idx="5516">
                  <c:v>26/02-01</c:v>
                </c:pt>
                <c:pt idx="5517">
                  <c:v>26/02-01</c:v>
                </c:pt>
                <c:pt idx="5518">
                  <c:v>26/02-01</c:v>
                </c:pt>
                <c:pt idx="5519">
                  <c:v>26/02-01</c:v>
                </c:pt>
                <c:pt idx="5520">
                  <c:v>26/02-02</c:v>
                </c:pt>
                <c:pt idx="5521">
                  <c:v>26/02-02</c:v>
                </c:pt>
                <c:pt idx="5522">
                  <c:v>26/02-02</c:v>
                </c:pt>
                <c:pt idx="5523">
                  <c:v>26/02-02</c:v>
                </c:pt>
                <c:pt idx="5524">
                  <c:v>26/02-02</c:v>
                </c:pt>
                <c:pt idx="5525">
                  <c:v>26/02-02</c:v>
                </c:pt>
                <c:pt idx="5526">
                  <c:v>26/02-02</c:v>
                </c:pt>
                <c:pt idx="5527">
                  <c:v>26/02-02</c:v>
                </c:pt>
                <c:pt idx="5528">
                  <c:v>26/02-02</c:v>
                </c:pt>
                <c:pt idx="5529">
                  <c:v>26/02-02</c:v>
                </c:pt>
                <c:pt idx="5530">
                  <c:v>26/02-02</c:v>
                </c:pt>
                <c:pt idx="5531">
                  <c:v>26/02-02</c:v>
                </c:pt>
                <c:pt idx="5532">
                  <c:v>26/02-03</c:v>
                </c:pt>
                <c:pt idx="5533">
                  <c:v>26/02-03</c:v>
                </c:pt>
                <c:pt idx="5534">
                  <c:v>26/02-03</c:v>
                </c:pt>
                <c:pt idx="5535">
                  <c:v>26/02-03</c:v>
                </c:pt>
                <c:pt idx="5536">
                  <c:v>26/02-03</c:v>
                </c:pt>
                <c:pt idx="5537">
                  <c:v>26/02-03</c:v>
                </c:pt>
                <c:pt idx="5538">
                  <c:v>26/02-03</c:v>
                </c:pt>
                <c:pt idx="5539">
                  <c:v>26/02-03</c:v>
                </c:pt>
                <c:pt idx="5540">
                  <c:v>26/02-03</c:v>
                </c:pt>
                <c:pt idx="5541">
                  <c:v>26/02-03</c:v>
                </c:pt>
                <c:pt idx="5542">
                  <c:v>26/02-03</c:v>
                </c:pt>
                <c:pt idx="5543">
                  <c:v>26/02-03</c:v>
                </c:pt>
                <c:pt idx="5544">
                  <c:v>26/02-04</c:v>
                </c:pt>
                <c:pt idx="5545">
                  <c:v>26/02-04</c:v>
                </c:pt>
                <c:pt idx="5546">
                  <c:v>26/02-04</c:v>
                </c:pt>
                <c:pt idx="5547">
                  <c:v>26/02-04</c:v>
                </c:pt>
                <c:pt idx="5548">
                  <c:v>26/02-04</c:v>
                </c:pt>
                <c:pt idx="5549">
                  <c:v>26/02-04</c:v>
                </c:pt>
                <c:pt idx="5550">
                  <c:v>26/02-04</c:v>
                </c:pt>
                <c:pt idx="5551">
                  <c:v>26/02-04</c:v>
                </c:pt>
                <c:pt idx="5552">
                  <c:v>26/02-04</c:v>
                </c:pt>
                <c:pt idx="5553">
                  <c:v>26/02-04</c:v>
                </c:pt>
                <c:pt idx="5554">
                  <c:v>26/02-04</c:v>
                </c:pt>
                <c:pt idx="5555">
                  <c:v>26/02-04</c:v>
                </c:pt>
                <c:pt idx="5556">
                  <c:v>26/02-05</c:v>
                </c:pt>
                <c:pt idx="5557">
                  <c:v>26/02-05</c:v>
                </c:pt>
                <c:pt idx="5558">
                  <c:v>26/02-05</c:v>
                </c:pt>
                <c:pt idx="5559">
                  <c:v>26/02-05</c:v>
                </c:pt>
                <c:pt idx="5560">
                  <c:v>26/02-05</c:v>
                </c:pt>
                <c:pt idx="5561">
                  <c:v>26/02-05</c:v>
                </c:pt>
                <c:pt idx="5562">
                  <c:v>26/02-05</c:v>
                </c:pt>
                <c:pt idx="5563">
                  <c:v>26/02-05</c:v>
                </c:pt>
                <c:pt idx="5564">
                  <c:v>26/02-05</c:v>
                </c:pt>
                <c:pt idx="5565">
                  <c:v>26/02-05</c:v>
                </c:pt>
                <c:pt idx="5566">
                  <c:v>26/02-05</c:v>
                </c:pt>
                <c:pt idx="5567">
                  <c:v>26/02-05</c:v>
                </c:pt>
                <c:pt idx="5568">
                  <c:v>26/02-06</c:v>
                </c:pt>
                <c:pt idx="5569">
                  <c:v>26/02-06</c:v>
                </c:pt>
                <c:pt idx="5570">
                  <c:v>26/02-06</c:v>
                </c:pt>
                <c:pt idx="5571">
                  <c:v>26/02-06</c:v>
                </c:pt>
                <c:pt idx="5572">
                  <c:v>26/02-06</c:v>
                </c:pt>
                <c:pt idx="5573">
                  <c:v>26/02-06</c:v>
                </c:pt>
                <c:pt idx="5574">
                  <c:v>26/02-06</c:v>
                </c:pt>
                <c:pt idx="5575">
                  <c:v>26/02-06</c:v>
                </c:pt>
                <c:pt idx="5576">
                  <c:v>26/02-06</c:v>
                </c:pt>
                <c:pt idx="5577">
                  <c:v>26/02-06</c:v>
                </c:pt>
                <c:pt idx="5578">
                  <c:v>26/02-06</c:v>
                </c:pt>
                <c:pt idx="5579">
                  <c:v>26/02-06</c:v>
                </c:pt>
                <c:pt idx="5580">
                  <c:v>26/02-07</c:v>
                </c:pt>
                <c:pt idx="5581">
                  <c:v>26/02-07</c:v>
                </c:pt>
                <c:pt idx="5582">
                  <c:v>26/02-07</c:v>
                </c:pt>
                <c:pt idx="5583">
                  <c:v>26/02-07</c:v>
                </c:pt>
                <c:pt idx="5584">
                  <c:v>26/02-07</c:v>
                </c:pt>
                <c:pt idx="5585">
                  <c:v>26/02-07</c:v>
                </c:pt>
                <c:pt idx="5586">
                  <c:v>26/02-07</c:v>
                </c:pt>
                <c:pt idx="5587">
                  <c:v>26/02-07</c:v>
                </c:pt>
                <c:pt idx="5588">
                  <c:v>26/02-07</c:v>
                </c:pt>
                <c:pt idx="5589">
                  <c:v>26/02-07</c:v>
                </c:pt>
                <c:pt idx="5590">
                  <c:v>26/02-07</c:v>
                </c:pt>
                <c:pt idx="5591">
                  <c:v>26/02-07</c:v>
                </c:pt>
                <c:pt idx="5592">
                  <c:v>26/02-08</c:v>
                </c:pt>
                <c:pt idx="5593">
                  <c:v>26/02-08</c:v>
                </c:pt>
                <c:pt idx="5594">
                  <c:v>26/02-08</c:v>
                </c:pt>
                <c:pt idx="5595">
                  <c:v>26/02-08</c:v>
                </c:pt>
                <c:pt idx="5596">
                  <c:v>26/02-08</c:v>
                </c:pt>
                <c:pt idx="5597">
                  <c:v>26/02-08</c:v>
                </c:pt>
                <c:pt idx="5598">
                  <c:v>26/02-08</c:v>
                </c:pt>
                <c:pt idx="5599">
                  <c:v>26/02-08</c:v>
                </c:pt>
                <c:pt idx="5600">
                  <c:v>26/02-08</c:v>
                </c:pt>
                <c:pt idx="5601">
                  <c:v>26/02-08</c:v>
                </c:pt>
                <c:pt idx="5602">
                  <c:v>26/02-08</c:v>
                </c:pt>
                <c:pt idx="5603">
                  <c:v>26/02-08</c:v>
                </c:pt>
                <c:pt idx="5604">
                  <c:v>26/02-09</c:v>
                </c:pt>
                <c:pt idx="5605">
                  <c:v>26/02-09</c:v>
                </c:pt>
                <c:pt idx="5606">
                  <c:v>26/02-09</c:v>
                </c:pt>
                <c:pt idx="5607">
                  <c:v>26/02-09</c:v>
                </c:pt>
                <c:pt idx="5608">
                  <c:v>26/02-09</c:v>
                </c:pt>
                <c:pt idx="5609">
                  <c:v>26/02-09</c:v>
                </c:pt>
                <c:pt idx="5610">
                  <c:v>26/02-09</c:v>
                </c:pt>
                <c:pt idx="5611">
                  <c:v>26/02-09</c:v>
                </c:pt>
                <c:pt idx="5612">
                  <c:v>26/02-09</c:v>
                </c:pt>
                <c:pt idx="5613">
                  <c:v>26/02-09</c:v>
                </c:pt>
                <c:pt idx="5614">
                  <c:v>26/02-09</c:v>
                </c:pt>
                <c:pt idx="5615">
                  <c:v>26/02-09</c:v>
                </c:pt>
                <c:pt idx="5616">
                  <c:v>26/02-10</c:v>
                </c:pt>
                <c:pt idx="5617">
                  <c:v>26/02-10</c:v>
                </c:pt>
                <c:pt idx="5618">
                  <c:v>26/02-10</c:v>
                </c:pt>
                <c:pt idx="5619">
                  <c:v>26/02-10</c:v>
                </c:pt>
                <c:pt idx="5620">
                  <c:v>26/02-10</c:v>
                </c:pt>
                <c:pt idx="5621">
                  <c:v>26/02-10</c:v>
                </c:pt>
                <c:pt idx="5622">
                  <c:v>26/02-10</c:v>
                </c:pt>
                <c:pt idx="5623">
                  <c:v>26/02-10</c:v>
                </c:pt>
                <c:pt idx="5624">
                  <c:v>26/02-10</c:v>
                </c:pt>
                <c:pt idx="5625">
                  <c:v>26/02-10</c:v>
                </c:pt>
                <c:pt idx="5626">
                  <c:v>26/02-10</c:v>
                </c:pt>
                <c:pt idx="5627">
                  <c:v>26/02-10</c:v>
                </c:pt>
                <c:pt idx="5628">
                  <c:v>26/02-11</c:v>
                </c:pt>
                <c:pt idx="5629">
                  <c:v>26/02-11</c:v>
                </c:pt>
                <c:pt idx="5630">
                  <c:v>26/02-11</c:v>
                </c:pt>
                <c:pt idx="5631">
                  <c:v>26/02-11</c:v>
                </c:pt>
                <c:pt idx="5632">
                  <c:v>26/02-11</c:v>
                </c:pt>
                <c:pt idx="5633">
                  <c:v>26/02-11</c:v>
                </c:pt>
                <c:pt idx="5634">
                  <c:v>26/02-11</c:v>
                </c:pt>
                <c:pt idx="5635">
                  <c:v>26/02-11</c:v>
                </c:pt>
                <c:pt idx="5636">
                  <c:v>26/02-11</c:v>
                </c:pt>
                <c:pt idx="5637">
                  <c:v>26/02-11</c:v>
                </c:pt>
                <c:pt idx="5638">
                  <c:v>26/02-11</c:v>
                </c:pt>
                <c:pt idx="5639">
                  <c:v>26/02-11</c:v>
                </c:pt>
                <c:pt idx="5640">
                  <c:v>26/02-12</c:v>
                </c:pt>
                <c:pt idx="5641">
                  <c:v>26/02-12</c:v>
                </c:pt>
                <c:pt idx="5642">
                  <c:v>26/02-12</c:v>
                </c:pt>
                <c:pt idx="5643">
                  <c:v>26/02-12</c:v>
                </c:pt>
                <c:pt idx="5644">
                  <c:v>26/02-12</c:v>
                </c:pt>
                <c:pt idx="5645">
                  <c:v>26/02-12</c:v>
                </c:pt>
                <c:pt idx="5646">
                  <c:v>26/02-12</c:v>
                </c:pt>
                <c:pt idx="5647">
                  <c:v>26/02-12</c:v>
                </c:pt>
                <c:pt idx="5648">
                  <c:v>26/02-12</c:v>
                </c:pt>
                <c:pt idx="5649">
                  <c:v>26/02-12</c:v>
                </c:pt>
                <c:pt idx="5650">
                  <c:v>26/02-12</c:v>
                </c:pt>
                <c:pt idx="5651">
                  <c:v>26/02-12</c:v>
                </c:pt>
                <c:pt idx="5652">
                  <c:v>26/02-13</c:v>
                </c:pt>
                <c:pt idx="5653">
                  <c:v>26/02-13</c:v>
                </c:pt>
                <c:pt idx="5654">
                  <c:v>26/02-13</c:v>
                </c:pt>
                <c:pt idx="5655">
                  <c:v>26/02-13</c:v>
                </c:pt>
                <c:pt idx="5656">
                  <c:v>26/02-13</c:v>
                </c:pt>
                <c:pt idx="5657">
                  <c:v>26/02-13</c:v>
                </c:pt>
                <c:pt idx="5658">
                  <c:v>26/02-13</c:v>
                </c:pt>
                <c:pt idx="5659">
                  <c:v>26/02-13</c:v>
                </c:pt>
                <c:pt idx="5660">
                  <c:v>26/02-13</c:v>
                </c:pt>
                <c:pt idx="5661">
                  <c:v>26/02-13</c:v>
                </c:pt>
                <c:pt idx="5662">
                  <c:v>26/02-13</c:v>
                </c:pt>
                <c:pt idx="5663">
                  <c:v>26/02-13</c:v>
                </c:pt>
                <c:pt idx="5664">
                  <c:v>26/02-14</c:v>
                </c:pt>
                <c:pt idx="5665">
                  <c:v>26/02-14</c:v>
                </c:pt>
                <c:pt idx="5666">
                  <c:v>26/02-14</c:v>
                </c:pt>
                <c:pt idx="5667">
                  <c:v>26/02-14</c:v>
                </c:pt>
                <c:pt idx="5668">
                  <c:v>26/02-14</c:v>
                </c:pt>
                <c:pt idx="5669">
                  <c:v>26/02-14</c:v>
                </c:pt>
                <c:pt idx="5670">
                  <c:v>26/02-14</c:v>
                </c:pt>
                <c:pt idx="5671">
                  <c:v>26/02-14</c:v>
                </c:pt>
                <c:pt idx="5672">
                  <c:v>26/02-14</c:v>
                </c:pt>
                <c:pt idx="5673">
                  <c:v>26/02-14</c:v>
                </c:pt>
                <c:pt idx="5674">
                  <c:v>26/02-14</c:v>
                </c:pt>
                <c:pt idx="5675">
                  <c:v>26/02-14</c:v>
                </c:pt>
                <c:pt idx="5676">
                  <c:v>26/02-15</c:v>
                </c:pt>
                <c:pt idx="5677">
                  <c:v>26/02-15</c:v>
                </c:pt>
                <c:pt idx="5678">
                  <c:v>26/02-15</c:v>
                </c:pt>
                <c:pt idx="5679">
                  <c:v>26/02-15</c:v>
                </c:pt>
                <c:pt idx="5680">
                  <c:v>26/02-15</c:v>
                </c:pt>
                <c:pt idx="5681">
                  <c:v>26/02-15</c:v>
                </c:pt>
                <c:pt idx="5682">
                  <c:v>26/02-15</c:v>
                </c:pt>
                <c:pt idx="5683">
                  <c:v>26/02-15</c:v>
                </c:pt>
                <c:pt idx="5684">
                  <c:v>26/02-15</c:v>
                </c:pt>
                <c:pt idx="5685">
                  <c:v>26/02-15</c:v>
                </c:pt>
                <c:pt idx="5686">
                  <c:v>26/02-15</c:v>
                </c:pt>
                <c:pt idx="5687">
                  <c:v>26/02-15</c:v>
                </c:pt>
                <c:pt idx="5688">
                  <c:v>26/02-16</c:v>
                </c:pt>
                <c:pt idx="5689">
                  <c:v>26/02-16</c:v>
                </c:pt>
                <c:pt idx="5690">
                  <c:v>26/02-16</c:v>
                </c:pt>
                <c:pt idx="5691">
                  <c:v>26/02-16</c:v>
                </c:pt>
                <c:pt idx="5692">
                  <c:v>26/02-16</c:v>
                </c:pt>
                <c:pt idx="5693">
                  <c:v>26/02-16</c:v>
                </c:pt>
                <c:pt idx="5694">
                  <c:v>26/02-16</c:v>
                </c:pt>
                <c:pt idx="5695">
                  <c:v>26/02-16</c:v>
                </c:pt>
                <c:pt idx="5696">
                  <c:v>26/02-16</c:v>
                </c:pt>
                <c:pt idx="5697">
                  <c:v>26/02-16</c:v>
                </c:pt>
                <c:pt idx="5698">
                  <c:v>26/02-16</c:v>
                </c:pt>
                <c:pt idx="5699">
                  <c:v>26/02-16</c:v>
                </c:pt>
                <c:pt idx="5700">
                  <c:v>26/02-17</c:v>
                </c:pt>
                <c:pt idx="5701">
                  <c:v>26/02-17</c:v>
                </c:pt>
                <c:pt idx="5702">
                  <c:v>26/02-17</c:v>
                </c:pt>
                <c:pt idx="5703">
                  <c:v>26/02-17</c:v>
                </c:pt>
                <c:pt idx="5704">
                  <c:v>26/02-17</c:v>
                </c:pt>
                <c:pt idx="5705">
                  <c:v>26/02-17</c:v>
                </c:pt>
                <c:pt idx="5706">
                  <c:v>26/02-17</c:v>
                </c:pt>
                <c:pt idx="5707">
                  <c:v>26/02-17</c:v>
                </c:pt>
                <c:pt idx="5708">
                  <c:v>26/02-17</c:v>
                </c:pt>
                <c:pt idx="5709">
                  <c:v>26/02-17</c:v>
                </c:pt>
                <c:pt idx="5710">
                  <c:v>26/02-17</c:v>
                </c:pt>
                <c:pt idx="5711">
                  <c:v>26/02-17</c:v>
                </c:pt>
                <c:pt idx="5712">
                  <c:v>26/02-18</c:v>
                </c:pt>
                <c:pt idx="5713">
                  <c:v>26/02-18</c:v>
                </c:pt>
                <c:pt idx="5714">
                  <c:v>26/02-18</c:v>
                </c:pt>
                <c:pt idx="5715">
                  <c:v>26/02-18</c:v>
                </c:pt>
                <c:pt idx="5716">
                  <c:v>26/02-18</c:v>
                </c:pt>
                <c:pt idx="5717">
                  <c:v>26/02-18</c:v>
                </c:pt>
                <c:pt idx="5718">
                  <c:v>26/02-18</c:v>
                </c:pt>
                <c:pt idx="5719">
                  <c:v>26/02-18</c:v>
                </c:pt>
                <c:pt idx="5720">
                  <c:v>26/02-18</c:v>
                </c:pt>
                <c:pt idx="5721">
                  <c:v>26/02-18</c:v>
                </c:pt>
                <c:pt idx="5722">
                  <c:v>26/02-18</c:v>
                </c:pt>
                <c:pt idx="5723">
                  <c:v>26/02-18</c:v>
                </c:pt>
                <c:pt idx="5724">
                  <c:v>26/02-19</c:v>
                </c:pt>
                <c:pt idx="5725">
                  <c:v>26/02-19</c:v>
                </c:pt>
                <c:pt idx="5726">
                  <c:v>26/02-19</c:v>
                </c:pt>
                <c:pt idx="5727">
                  <c:v>26/02-19</c:v>
                </c:pt>
                <c:pt idx="5728">
                  <c:v>26/02-19</c:v>
                </c:pt>
                <c:pt idx="5729">
                  <c:v>26/02-19</c:v>
                </c:pt>
                <c:pt idx="5730">
                  <c:v>26/02-19</c:v>
                </c:pt>
                <c:pt idx="5731">
                  <c:v>26/02-19</c:v>
                </c:pt>
                <c:pt idx="5732">
                  <c:v>26/02-19</c:v>
                </c:pt>
                <c:pt idx="5733">
                  <c:v>26/02-19</c:v>
                </c:pt>
                <c:pt idx="5734">
                  <c:v>26/02-19</c:v>
                </c:pt>
                <c:pt idx="5735">
                  <c:v>26/02-19</c:v>
                </c:pt>
                <c:pt idx="5736">
                  <c:v>26/02-20</c:v>
                </c:pt>
                <c:pt idx="5737">
                  <c:v>26/02-20</c:v>
                </c:pt>
                <c:pt idx="5738">
                  <c:v>26/02-20</c:v>
                </c:pt>
                <c:pt idx="5739">
                  <c:v>26/02-20</c:v>
                </c:pt>
                <c:pt idx="5740">
                  <c:v>26/02-20</c:v>
                </c:pt>
                <c:pt idx="5741">
                  <c:v>26/02-20</c:v>
                </c:pt>
                <c:pt idx="5742">
                  <c:v>26/02-20</c:v>
                </c:pt>
                <c:pt idx="5743">
                  <c:v>26/02-20</c:v>
                </c:pt>
                <c:pt idx="5744">
                  <c:v>26/02-20</c:v>
                </c:pt>
                <c:pt idx="5745">
                  <c:v>26/02-20</c:v>
                </c:pt>
                <c:pt idx="5746">
                  <c:v>26/02-20</c:v>
                </c:pt>
                <c:pt idx="5747">
                  <c:v>26/02-20</c:v>
                </c:pt>
                <c:pt idx="5748">
                  <c:v>26/02-21</c:v>
                </c:pt>
                <c:pt idx="5749">
                  <c:v>26/02-21</c:v>
                </c:pt>
                <c:pt idx="5750">
                  <c:v>26/02-21</c:v>
                </c:pt>
                <c:pt idx="5751">
                  <c:v>26/02-21</c:v>
                </c:pt>
                <c:pt idx="5752">
                  <c:v>26/02-21</c:v>
                </c:pt>
                <c:pt idx="5753">
                  <c:v>26/02-21</c:v>
                </c:pt>
                <c:pt idx="5754">
                  <c:v>26/02-21</c:v>
                </c:pt>
                <c:pt idx="5755">
                  <c:v>26/02-21</c:v>
                </c:pt>
                <c:pt idx="5756">
                  <c:v>26/02-21</c:v>
                </c:pt>
                <c:pt idx="5757">
                  <c:v>26/02-21</c:v>
                </c:pt>
                <c:pt idx="5758">
                  <c:v>26/02-21</c:v>
                </c:pt>
                <c:pt idx="5759">
                  <c:v>26/02-21</c:v>
                </c:pt>
                <c:pt idx="5760">
                  <c:v>26/02-22</c:v>
                </c:pt>
                <c:pt idx="5761">
                  <c:v>26/02-22</c:v>
                </c:pt>
                <c:pt idx="5762">
                  <c:v>26/02-22</c:v>
                </c:pt>
                <c:pt idx="5763">
                  <c:v>26/02-22</c:v>
                </c:pt>
                <c:pt idx="5764">
                  <c:v>26/02-22</c:v>
                </c:pt>
                <c:pt idx="5765">
                  <c:v>26/02-22</c:v>
                </c:pt>
                <c:pt idx="5766">
                  <c:v>26/02-22</c:v>
                </c:pt>
                <c:pt idx="5767">
                  <c:v>26/02-22</c:v>
                </c:pt>
                <c:pt idx="5768">
                  <c:v>26/02-22</c:v>
                </c:pt>
                <c:pt idx="5769">
                  <c:v>26/02-22</c:v>
                </c:pt>
                <c:pt idx="5770">
                  <c:v>26/02-22</c:v>
                </c:pt>
                <c:pt idx="5771">
                  <c:v>26/02-22</c:v>
                </c:pt>
                <c:pt idx="5772">
                  <c:v>26/02-23</c:v>
                </c:pt>
                <c:pt idx="5773">
                  <c:v>26/02-23</c:v>
                </c:pt>
                <c:pt idx="5774">
                  <c:v>26/02-23</c:v>
                </c:pt>
                <c:pt idx="5775">
                  <c:v>26/02-23</c:v>
                </c:pt>
                <c:pt idx="5776">
                  <c:v>26/02-23</c:v>
                </c:pt>
                <c:pt idx="5777">
                  <c:v>26/02-23</c:v>
                </c:pt>
                <c:pt idx="5778">
                  <c:v>26/02-23</c:v>
                </c:pt>
                <c:pt idx="5779">
                  <c:v>26/02-23</c:v>
                </c:pt>
                <c:pt idx="5780">
                  <c:v>26/02-23</c:v>
                </c:pt>
                <c:pt idx="5781">
                  <c:v>26/02-23</c:v>
                </c:pt>
                <c:pt idx="5782">
                  <c:v>26/02-23</c:v>
                </c:pt>
                <c:pt idx="5783">
                  <c:v>26/02-23</c:v>
                </c:pt>
                <c:pt idx="5784">
                  <c:v>27/02-00</c:v>
                </c:pt>
                <c:pt idx="5785">
                  <c:v>27/02-00</c:v>
                </c:pt>
                <c:pt idx="5786">
                  <c:v>27/02-00</c:v>
                </c:pt>
                <c:pt idx="5787">
                  <c:v>27/02-00</c:v>
                </c:pt>
                <c:pt idx="5788">
                  <c:v>27/02-00</c:v>
                </c:pt>
                <c:pt idx="5789">
                  <c:v>27/02-00</c:v>
                </c:pt>
                <c:pt idx="5790">
                  <c:v>27/02-00</c:v>
                </c:pt>
                <c:pt idx="5791">
                  <c:v>27/02-00</c:v>
                </c:pt>
                <c:pt idx="5792">
                  <c:v>27/02-00</c:v>
                </c:pt>
                <c:pt idx="5793">
                  <c:v>27/02-00</c:v>
                </c:pt>
                <c:pt idx="5794">
                  <c:v>27/02-00</c:v>
                </c:pt>
                <c:pt idx="5795">
                  <c:v>27/02-00</c:v>
                </c:pt>
                <c:pt idx="5796">
                  <c:v>27/02-01</c:v>
                </c:pt>
                <c:pt idx="5797">
                  <c:v>27/02-01</c:v>
                </c:pt>
                <c:pt idx="5798">
                  <c:v>27/02-01</c:v>
                </c:pt>
                <c:pt idx="5799">
                  <c:v>27/02-01</c:v>
                </c:pt>
                <c:pt idx="5800">
                  <c:v>27/02-01</c:v>
                </c:pt>
                <c:pt idx="5801">
                  <c:v>27/02-01</c:v>
                </c:pt>
                <c:pt idx="5802">
                  <c:v>27/02-01</c:v>
                </c:pt>
                <c:pt idx="5803">
                  <c:v>27/02-01</c:v>
                </c:pt>
                <c:pt idx="5804">
                  <c:v>27/02-01</c:v>
                </c:pt>
                <c:pt idx="5805">
                  <c:v>27/02-01</c:v>
                </c:pt>
                <c:pt idx="5806">
                  <c:v>27/02-01</c:v>
                </c:pt>
                <c:pt idx="5807">
                  <c:v>27/02-01</c:v>
                </c:pt>
                <c:pt idx="5808">
                  <c:v>27/02-02</c:v>
                </c:pt>
                <c:pt idx="5809">
                  <c:v>27/02-02</c:v>
                </c:pt>
                <c:pt idx="5810">
                  <c:v>27/02-02</c:v>
                </c:pt>
                <c:pt idx="5811">
                  <c:v>27/02-02</c:v>
                </c:pt>
                <c:pt idx="5812">
                  <c:v>27/02-02</c:v>
                </c:pt>
                <c:pt idx="5813">
                  <c:v>27/02-02</c:v>
                </c:pt>
                <c:pt idx="5814">
                  <c:v>27/02-02</c:v>
                </c:pt>
                <c:pt idx="5815">
                  <c:v>27/02-02</c:v>
                </c:pt>
                <c:pt idx="5816">
                  <c:v>27/02-02</c:v>
                </c:pt>
                <c:pt idx="5817">
                  <c:v>27/02-02</c:v>
                </c:pt>
                <c:pt idx="5818">
                  <c:v>27/02-02</c:v>
                </c:pt>
                <c:pt idx="5819">
                  <c:v>27/02-02</c:v>
                </c:pt>
                <c:pt idx="5820">
                  <c:v>27/02-03</c:v>
                </c:pt>
                <c:pt idx="5821">
                  <c:v>27/02-03</c:v>
                </c:pt>
                <c:pt idx="5822">
                  <c:v>27/02-03</c:v>
                </c:pt>
                <c:pt idx="5823">
                  <c:v>27/02-03</c:v>
                </c:pt>
                <c:pt idx="5824">
                  <c:v>27/02-03</c:v>
                </c:pt>
                <c:pt idx="5825">
                  <c:v>27/02-03</c:v>
                </c:pt>
                <c:pt idx="5826">
                  <c:v>27/02-03</c:v>
                </c:pt>
                <c:pt idx="5827">
                  <c:v>27/02-03</c:v>
                </c:pt>
                <c:pt idx="5828">
                  <c:v>27/02-03</c:v>
                </c:pt>
                <c:pt idx="5829">
                  <c:v>27/02-03</c:v>
                </c:pt>
                <c:pt idx="5830">
                  <c:v>27/02-03</c:v>
                </c:pt>
                <c:pt idx="5831">
                  <c:v>27/02-03</c:v>
                </c:pt>
                <c:pt idx="5832">
                  <c:v>27/02-04</c:v>
                </c:pt>
                <c:pt idx="5833">
                  <c:v>27/02-04</c:v>
                </c:pt>
                <c:pt idx="5834">
                  <c:v>27/02-04</c:v>
                </c:pt>
                <c:pt idx="5835">
                  <c:v>27/02-04</c:v>
                </c:pt>
                <c:pt idx="5836">
                  <c:v>27/02-04</c:v>
                </c:pt>
                <c:pt idx="5837">
                  <c:v>27/02-04</c:v>
                </c:pt>
                <c:pt idx="5838">
                  <c:v>27/02-04</c:v>
                </c:pt>
                <c:pt idx="5839">
                  <c:v>27/02-04</c:v>
                </c:pt>
                <c:pt idx="5840">
                  <c:v>27/02-04</c:v>
                </c:pt>
                <c:pt idx="5841">
                  <c:v>27/02-04</c:v>
                </c:pt>
                <c:pt idx="5842">
                  <c:v>27/02-04</c:v>
                </c:pt>
                <c:pt idx="5843">
                  <c:v>27/02-04</c:v>
                </c:pt>
                <c:pt idx="5844">
                  <c:v>27/02-05</c:v>
                </c:pt>
                <c:pt idx="5845">
                  <c:v>27/02-05</c:v>
                </c:pt>
                <c:pt idx="5846">
                  <c:v>27/02-05</c:v>
                </c:pt>
                <c:pt idx="5847">
                  <c:v>27/02-05</c:v>
                </c:pt>
                <c:pt idx="5848">
                  <c:v>27/02-05</c:v>
                </c:pt>
                <c:pt idx="5849">
                  <c:v>27/02-05</c:v>
                </c:pt>
                <c:pt idx="5850">
                  <c:v>27/02-05</c:v>
                </c:pt>
                <c:pt idx="5851">
                  <c:v>27/02-05</c:v>
                </c:pt>
                <c:pt idx="5852">
                  <c:v>27/02-05</c:v>
                </c:pt>
                <c:pt idx="5853">
                  <c:v>27/02-05</c:v>
                </c:pt>
                <c:pt idx="5854">
                  <c:v>27/02-05</c:v>
                </c:pt>
                <c:pt idx="5855">
                  <c:v>27/02-05</c:v>
                </c:pt>
                <c:pt idx="5856">
                  <c:v>27/02-06</c:v>
                </c:pt>
                <c:pt idx="5857">
                  <c:v>27/02-06</c:v>
                </c:pt>
                <c:pt idx="5858">
                  <c:v>27/02-06</c:v>
                </c:pt>
                <c:pt idx="5859">
                  <c:v>27/02-06</c:v>
                </c:pt>
                <c:pt idx="5860">
                  <c:v>27/02-06</c:v>
                </c:pt>
                <c:pt idx="5861">
                  <c:v>27/02-06</c:v>
                </c:pt>
                <c:pt idx="5862">
                  <c:v>27/02-06</c:v>
                </c:pt>
                <c:pt idx="5863">
                  <c:v>27/02-06</c:v>
                </c:pt>
                <c:pt idx="5864">
                  <c:v>27/02-06</c:v>
                </c:pt>
                <c:pt idx="5865">
                  <c:v>27/02-06</c:v>
                </c:pt>
                <c:pt idx="5866">
                  <c:v>27/02-06</c:v>
                </c:pt>
                <c:pt idx="5867">
                  <c:v>27/02-06</c:v>
                </c:pt>
                <c:pt idx="5868">
                  <c:v>27/02-07</c:v>
                </c:pt>
                <c:pt idx="5869">
                  <c:v>27/02-07</c:v>
                </c:pt>
                <c:pt idx="5870">
                  <c:v>27/02-07</c:v>
                </c:pt>
                <c:pt idx="5871">
                  <c:v>27/02-07</c:v>
                </c:pt>
                <c:pt idx="5872">
                  <c:v>27/02-07</c:v>
                </c:pt>
                <c:pt idx="5873">
                  <c:v>27/02-07</c:v>
                </c:pt>
                <c:pt idx="5874">
                  <c:v>27/02-07</c:v>
                </c:pt>
                <c:pt idx="5875">
                  <c:v>27/02-07</c:v>
                </c:pt>
                <c:pt idx="5876">
                  <c:v>27/02-07</c:v>
                </c:pt>
                <c:pt idx="5877">
                  <c:v>27/02-07</c:v>
                </c:pt>
                <c:pt idx="5878">
                  <c:v>27/02-07</c:v>
                </c:pt>
                <c:pt idx="5879">
                  <c:v>27/02-07</c:v>
                </c:pt>
                <c:pt idx="5880">
                  <c:v>27/02-08</c:v>
                </c:pt>
                <c:pt idx="5881">
                  <c:v>27/02-08</c:v>
                </c:pt>
                <c:pt idx="5882">
                  <c:v>27/02-08</c:v>
                </c:pt>
                <c:pt idx="5883">
                  <c:v>27/02-08</c:v>
                </c:pt>
                <c:pt idx="5884">
                  <c:v>27/02-08</c:v>
                </c:pt>
                <c:pt idx="5885">
                  <c:v>27/02-08</c:v>
                </c:pt>
                <c:pt idx="5886">
                  <c:v>27/02-08</c:v>
                </c:pt>
                <c:pt idx="5887">
                  <c:v>27/02-08</c:v>
                </c:pt>
                <c:pt idx="5888">
                  <c:v>27/02-08</c:v>
                </c:pt>
                <c:pt idx="5889">
                  <c:v>27/02-08</c:v>
                </c:pt>
                <c:pt idx="5890">
                  <c:v>27/02-08</c:v>
                </c:pt>
                <c:pt idx="5891">
                  <c:v>27/02-08</c:v>
                </c:pt>
                <c:pt idx="5892">
                  <c:v>27/02-09</c:v>
                </c:pt>
                <c:pt idx="5893">
                  <c:v>27/02-09</c:v>
                </c:pt>
                <c:pt idx="5894">
                  <c:v>27/02-09</c:v>
                </c:pt>
                <c:pt idx="5895">
                  <c:v>27/02-09</c:v>
                </c:pt>
                <c:pt idx="5896">
                  <c:v>27/02-09</c:v>
                </c:pt>
                <c:pt idx="5897">
                  <c:v>27/02-09</c:v>
                </c:pt>
                <c:pt idx="5898">
                  <c:v>27/02-09</c:v>
                </c:pt>
                <c:pt idx="5899">
                  <c:v>27/02-09</c:v>
                </c:pt>
                <c:pt idx="5900">
                  <c:v>27/02-09</c:v>
                </c:pt>
                <c:pt idx="5901">
                  <c:v>27/02-09</c:v>
                </c:pt>
                <c:pt idx="5902">
                  <c:v>27/02-09</c:v>
                </c:pt>
                <c:pt idx="5903">
                  <c:v>27/02-09</c:v>
                </c:pt>
                <c:pt idx="5904">
                  <c:v>27/02-10</c:v>
                </c:pt>
                <c:pt idx="5905">
                  <c:v>27/02-10</c:v>
                </c:pt>
                <c:pt idx="5906">
                  <c:v>27/02-10</c:v>
                </c:pt>
                <c:pt idx="5907">
                  <c:v>27/02-10</c:v>
                </c:pt>
                <c:pt idx="5908">
                  <c:v>27/02-10</c:v>
                </c:pt>
                <c:pt idx="5909">
                  <c:v>27/02-10</c:v>
                </c:pt>
                <c:pt idx="5910">
                  <c:v>27/02-10</c:v>
                </c:pt>
                <c:pt idx="5911">
                  <c:v>27/02-10</c:v>
                </c:pt>
                <c:pt idx="5912">
                  <c:v>27/02-10</c:v>
                </c:pt>
                <c:pt idx="5913">
                  <c:v>27/02-10</c:v>
                </c:pt>
                <c:pt idx="5914">
                  <c:v>27/02-10</c:v>
                </c:pt>
                <c:pt idx="5915">
                  <c:v>27/02-10</c:v>
                </c:pt>
                <c:pt idx="5916">
                  <c:v>27/02-11</c:v>
                </c:pt>
                <c:pt idx="5917">
                  <c:v>27/02-11</c:v>
                </c:pt>
                <c:pt idx="5918">
                  <c:v>27/02-11</c:v>
                </c:pt>
                <c:pt idx="5919">
                  <c:v>27/02-11</c:v>
                </c:pt>
                <c:pt idx="5920">
                  <c:v>27/02-11</c:v>
                </c:pt>
                <c:pt idx="5921">
                  <c:v>27/02-11</c:v>
                </c:pt>
                <c:pt idx="5922">
                  <c:v>27/02-11</c:v>
                </c:pt>
                <c:pt idx="5923">
                  <c:v>27/02-11</c:v>
                </c:pt>
                <c:pt idx="5924">
                  <c:v>27/02-11</c:v>
                </c:pt>
                <c:pt idx="5925">
                  <c:v>27/02-11</c:v>
                </c:pt>
                <c:pt idx="5926">
                  <c:v>27/02-11</c:v>
                </c:pt>
                <c:pt idx="5927">
                  <c:v>27/02-11</c:v>
                </c:pt>
                <c:pt idx="5928">
                  <c:v>27/02-12</c:v>
                </c:pt>
                <c:pt idx="5929">
                  <c:v>27/02-12</c:v>
                </c:pt>
                <c:pt idx="5930">
                  <c:v>27/02-12</c:v>
                </c:pt>
                <c:pt idx="5931">
                  <c:v>27/02-12</c:v>
                </c:pt>
                <c:pt idx="5932">
                  <c:v>27/02-12</c:v>
                </c:pt>
                <c:pt idx="5933">
                  <c:v>27/02-12</c:v>
                </c:pt>
                <c:pt idx="5934">
                  <c:v>27/02-12</c:v>
                </c:pt>
                <c:pt idx="5935">
                  <c:v>27/02-12</c:v>
                </c:pt>
                <c:pt idx="5936">
                  <c:v>27/02-12</c:v>
                </c:pt>
                <c:pt idx="5937">
                  <c:v>27/02-12</c:v>
                </c:pt>
                <c:pt idx="5938">
                  <c:v>27/02-12</c:v>
                </c:pt>
                <c:pt idx="5939">
                  <c:v>27/02-12</c:v>
                </c:pt>
                <c:pt idx="5940">
                  <c:v>27/02-13</c:v>
                </c:pt>
                <c:pt idx="5941">
                  <c:v>27/02-13</c:v>
                </c:pt>
                <c:pt idx="5942">
                  <c:v>27/02-13</c:v>
                </c:pt>
                <c:pt idx="5943">
                  <c:v>27/02-13</c:v>
                </c:pt>
                <c:pt idx="5944">
                  <c:v>27/02-13</c:v>
                </c:pt>
                <c:pt idx="5945">
                  <c:v>27/02-13</c:v>
                </c:pt>
                <c:pt idx="5946">
                  <c:v>27/02-13</c:v>
                </c:pt>
                <c:pt idx="5947">
                  <c:v>27/02-13</c:v>
                </c:pt>
                <c:pt idx="5948">
                  <c:v>27/02-13</c:v>
                </c:pt>
                <c:pt idx="5949">
                  <c:v>27/02-13</c:v>
                </c:pt>
                <c:pt idx="5950">
                  <c:v>27/02-13</c:v>
                </c:pt>
                <c:pt idx="5951">
                  <c:v>27/02-13</c:v>
                </c:pt>
                <c:pt idx="5952">
                  <c:v>27/02-14</c:v>
                </c:pt>
                <c:pt idx="5953">
                  <c:v>27/02-14</c:v>
                </c:pt>
                <c:pt idx="5954">
                  <c:v>27/02-14</c:v>
                </c:pt>
                <c:pt idx="5955">
                  <c:v>27/02-14</c:v>
                </c:pt>
                <c:pt idx="5956">
                  <c:v>27/02-14</c:v>
                </c:pt>
                <c:pt idx="5957">
                  <c:v>27/02-14</c:v>
                </c:pt>
                <c:pt idx="5958">
                  <c:v>27/02-14</c:v>
                </c:pt>
                <c:pt idx="5959">
                  <c:v>27/02-14</c:v>
                </c:pt>
                <c:pt idx="5960">
                  <c:v>27/02-14</c:v>
                </c:pt>
                <c:pt idx="5961">
                  <c:v>27/02-14</c:v>
                </c:pt>
                <c:pt idx="5962">
                  <c:v>27/02-14</c:v>
                </c:pt>
                <c:pt idx="5963">
                  <c:v>27/02-14</c:v>
                </c:pt>
                <c:pt idx="5964">
                  <c:v>27/02-15</c:v>
                </c:pt>
                <c:pt idx="5965">
                  <c:v>27/02-15</c:v>
                </c:pt>
                <c:pt idx="5966">
                  <c:v>27/02-15</c:v>
                </c:pt>
                <c:pt idx="5967">
                  <c:v>27/02-15</c:v>
                </c:pt>
                <c:pt idx="5968">
                  <c:v>27/02-15</c:v>
                </c:pt>
                <c:pt idx="5969">
                  <c:v>27/02-15</c:v>
                </c:pt>
                <c:pt idx="5970">
                  <c:v>27/02-15</c:v>
                </c:pt>
                <c:pt idx="5971">
                  <c:v>27/02-15</c:v>
                </c:pt>
                <c:pt idx="5972">
                  <c:v>27/02-15</c:v>
                </c:pt>
                <c:pt idx="5973">
                  <c:v>27/02-15</c:v>
                </c:pt>
                <c:pt idx="5974">
                  <c:v>27/02-15</c:v>
                </c:pt>
                <c:pt idx="5975">
                  <c:v>27/02-15</c:v>
                </c:pt>
                <c:pt idx="5976">
                  <c:v>27/02-16</c:v>
                </c:pt>
                <c:pt idx="5977">
                  <c:v>27/02-16</c:v>
                </c:pt>
                <c:pt idx="5978">
                  <c:v>27/02-16</c:v>
                </c:pt>
                <c:pt idx="5979">
                  <c:v>27/02-16</c:v>
                </c:pt>
                <c:pt idx="5980">
                  <c:v>27/02-16</c:v>
                </c:pt>
                <c:pt idx="5981">
                  <c:v>27/02-16</c:v>
                </c:pt>
                <c:pt idx="5982">
                  <c:v>27/02-16</c:v>
                </c:pt>
                <c:pt idx="5983">
                  <c:v>27/02-16</c:v>
                </c:pt>
                <c:pt idx="5984">
                  <c:v>27/02-16</c:v>
                </c:pt>
                <c:pt idx="5985">
                  <c:v>27/02-16</c:v>
                </c:pt>
                <c:pt idx="5986">
                  <c:v>27/02-16</c:v>
                </c:pt>
                <c:pt idx="5987">
                  <c:v>27/02-16</c:v>
                </c:pt>
                <c:pt idx="5988">
                  <c:v>27/02-17</c:v>
                </c:pt>
                <c:pt idx="5989">
                  <c:v>27/02-17</c:v>
                </c:pt>
                <c:pt idx="5990">
                  <c:v>27/02-17</c:v>
                </c:pt>
                <c:pt idx="5991">
                  <c:v>27/02-17</c:v>
                </c:pt>
                <c:pt idx="5992">
                  <c:v>27/02-17</c:v>
                </c:pt>
                <c:pt idx="5993">
                  <c:v>27/02-17</c:v>
                </c:pt>
                <c:pt idx="5994">
                  <c:v>27/02-17</c:v>
                </c:pt>
                <c:pt idx="5995">
                  <c:v>27/02-17</c:v>
                </c:pt>
                <c:pt idx="5996">
                  <c:v>27/02-17</c:v>
                </c:pt>
                <c:pt idx="5997">
                  <c:v>27/02-17</c:v>
                </c:pt>
                <c:pt idx="5998">
                  <c:v>27/02-17</c:v>
                </c:pt>
                <c:pt idx="5999">
                  <c:v>27/02-17</c:v>
                </c:pt>
                <c:pt idx="6000">
                  <c:v>27/02-18</c:v>
                </c:pt>
                <c:pt idx="6001">
                  <c:v>27/02-18</c:v>
                </c:pt>
                <c:pt idx="6002">
                  <c:v>27/02-18</c:v>
                </c:pt>
                <c:pt idx="6003">
                  <c:v>27/02-18</c:v>
                </c:pt>
                <c:pt idx="6004">
                  <c:v>27/02-18</c:v>
                </c:pt>
                <c:pt idx="6005">
                  <c:v>27/02-18</c:v>
                </c:pt>
                <c:pt idx="6006">
                  <c:v>27/02-18</c:v>
                </c:pt>
                <c:pt idx="6007">
                  <c:v>27/02-18</c:v>
                </c:pt>
                <c:pt idx="6008">
                  <c:v>27/02-18</c:v>
                </c:pt>
                <c:pt idx="6009">
                  <c:v>27/02-18</c:v>
                </c:pt>
                <c:pt idx="6010">
                  <c:v>27/02-18</c:v>
                </c:pt>
                <c:pt idx="6011">
                  <c:v>27/02-18</c:v>
                </c:pt>
                <c:pt idx="6012">
                  <c:v>27/02-19</c:v>
                </c:pt>
                <c:pt idx="6013">
                  <c:v>27/02-19</c:v>
                </c:pt>
                <c:pt idx="6014">
                  <c:v>27/02-19</c:v>
                </c:pt>
                <c:pt idx="6015">
                  <c:v>27/02-19</c:v>
                </c:pt>
                <c:pt idx="6016">
                  <c:v>27/02-19</c:v>
                </c:pt>
                <c:pt idx="6017">
                  <c:v>27/02-19</c:v>
                </c:pt>
                <c:pt idx="6018">
                  <c:v>27/02-19</c:v>
                </c:pt>
                <c:pt idx="6019">
                  <c:v>27/02-19</c:v>
                </c:pt>
                <c:pt idx="6020">
                  <c:v>27/02-19</c:v>
                </c:pt>
                <c:pt idx="6021">
                  <c:v>27/02-19</c:v>
                </c:pt>
                <c:pt idx="6022">
                  <c:v>27/02-19</c:v>
                </c:pt>
                <c:pt idx="6023">
                  <c:v>27/02-19</c:v>
                </c:pt>
                <c:pt idx="6024">
                  <c:v>27/02-20</c:v>
                </c:pt>
                <c:pt idx="6025">
                  <c:v>27/02-20</c:v>
                </c:pt>
                <c:pt idx="6026">
                  <c:v>27/02-20</c:v>
                </c:pt>
                <c:pt idx="6027">
                  <c:v>27/02-20</c:v>
                </c:pt>
                <c:pt idx="6028">
                  <c:v>27/02-20</c:v>
                </c:pt>
                <c:pt idx="6029">
                  <c:v>27/02-20</c:v>
                </c:pt>
                <c:pt idx="6030">
                  <c:v>27/02-20</c:v>
                </c:pt>
                <c:pt idx="6031">
                  <c:v>27/02-20</c:v>
                </c:pt>
                <c:pt idx="6032">
                  <c:v>27/02-20</c:v>
                </c:pt>
                <c:pt idx="6033">
                  <c:v>27/02-20</c:v>
                </c:pt>
                <c:pt idx="6034">
                  <c:v>27/02-20</c:v>
                </c:pt>
                <c:pt idx="6035">
                  <c:v>27/02-20</c:v>
                </c:pt>
                <c:pt idx="6036">
                  <c:v>27/02-21</c:v>
                </c:pt>
                <c:pt idx="6037">
                  <c:v>27/02-21</c:v>
                </c:pt>
                <c:pt idx="6038">
                  <c:v>27/02-21</c:v>
                </c:pt>
                <c:pt idx="6039">
                  <c:v>27/02-21</c:v>
                </c:pt>
                <c:pt idx="6040">
                  <c:v>27/02-21</c:v>
                </c:pt>
                <c:pt idx="6041">
                  <c:v>27/02-21</c:v>
                </c:pt>
                <c:pt idx="6042">
                  <c:v>27/02-21</c:v>
                </c:pt>
                <c:pt idx="6043">
                  <c:v>27/02-21</c:v>
                </c:pt>
                <c:pt idx="6044">
                  <c:v>27/02-21</c:v>
                </c:pt>
                <c:pt idx="6045">
                  <c:v>27/02-21</c:v>
                </c:pt>
                <c:pt idx="6046">
                  <c:v>27/02-21</c:v>
                </c:pt>
                <c:pt idx="6047">
                  <c:v>27/02-21</c:v>
                </c:pt>
                <c:pt idx="6048">
                  <c:v>27/02-22</c:v>
                </c:pt>
                <c:pt idx="6049">
                  <c:v>27/02-22</c:v>
                </c:pt>
                <c:pt idx="6050">
                  <c:v>27/02-22</c:v>
                </c:pt>
                <c:pt idx="6051">
                  <c:v>27/02-22</c:v>
                </c:pt>
                <c:pt idx="6052">
                  <c:v>27/02-22</c:v>
                </c:pt>
                <c:pt idx="6053">
                  <c:v>27/02-22</c:v>
                </c:pt>
                <c:pt idx="6054">
                  <c:v>27/02-22</c:v>
                </c:pt>
                <c:pt idx="6055">
                  <c:v>27/02-22</c:v>
                </c:pt>
                <c:pt idx="6056">
                  <c:v>27/02-22</c:v>
                </c:pt>
                <c:pt idx="6057">
                  <c:v>27/02-22</c:v>
                </c:pt>
                <c:pt idx="6058">
                  <c:v>27/02-22</c:v>
                </c:pt>
                <c:pt idx="6059">
                  <c:v>27/02-22</c:v>
                </c:pt>
                <c:pt idx="6060">
                  <c:v>27/02-23</c:v>
                </c:pt>
                <c:pt idx="6061">
                  <c:v>27/02-23</c:v>
                </c:pt>
                <c:pt idx="6062">
                  <c:v>27/02-23</c:v>
                </c:pt>
                <c:pt idx="6063">
                  <c:v>27/02-23</c:v>
                </c:pt>
                <c:pt idx="6064">
                  <c:v>27/02-23</c:v>
                </c:pt>
                <c:pt idx="6065">
                  <c:v>27/02-23</c:v>
                </c:pt>
                <c:pt idx="6066">
                  <c:v>27/02-23</c:v>
                </c:pt>
                <c:pt idx="6067">
                  <c:v>27/02-23</c:v>
                </c:pt>
                <c:pt idx="6068">
                  <c:v>27/02-23</c:v>
                </c:pt>
                <c:pt idx="6069">
                  <c:v>27/02-23</c:v>
                </c:pt>
                <c:pt idx="6070">
                  <c:v>27/02-23</c:v>
                </c:pt>
                <c:pt idx="6071">
                  <c:v>27/02-23</c:v>
                </c:pt>
                <c:pt idx="6072">
                  <c:v>28/02-00</c:v>
                </c:pt>
                <c:pt idx="6073">
                  <c:v>28/02-00</c:v>
                </c:pt>
                <c:pt idx="6074">
                  <c:v>28/02-00</c:v>
                </c:pt>
                <c:pt idx="6075">
                  <c:v>28/02-00</c:v>
                </c:pt>
                <c:pt idx="6076">
                  <c:v>28/02-00</c:v>
                </c:pt>
                <c:pt idx="6077">
                  <c:v>28/02-00</c:v>
                </c:pt>
                <c:pt idx="6078">
                  <c:v>28/02-00</c:v>
                </c:pt>
                <c:pt idx="6079">
                  <c:v>28/02-00</c:v>
                </c:pt>
                <c:pt idx="6080">
                  <c:v>28/02-00</c:v>
                </c:pt>
                <c:pt idx="6081">
                  <c:v>28/02-00</c:v>
                </c:pt>
                <c:pt idx="6082">
                  <c:v>28/02-00</c:v>
                </c:pt>
                <c:pt idx="6083">
                  <c:v>28/02-00</c:v>
                </c:pt>
                <c:pt idx="6084">
                  <c:v>28/02-01</c:v>
                </c:pt>
                <c:pt idx="6085">
                  <c:v>28/02-01</c:v>
                </c:pt>
                <c:pt idx="6086">
                  <c:v>28/02-01</c:v>
                </c:pt>
                <c:pt idx="6087">
                  <c:v>28/02-01</c:v>
                </c:pt>
                <c:pt idx="6088">
                  <c:v>28/02-01</c:v>
                </c:pt>
                <c:pt idx="6089">
                  <c:v>28/02-01</c:v>
                </c:pt>
                <c:pt idx="6090">
                  <c:v>28/02-01</c:v>
                </c:pt>
                <c:pt idx="6091">
                  <c:v>28/02-01</c:v>
                </c:pt>
                <c:pt idx="6092">
                  <c:v>28/02-01</c:v>
                </c:pt>
                <c:pt idx="6093">
                  <c:v>28/02-01</c:v>
                </c:pt>
                <c:pt idx="6094">
                  <c:v>28/02-01</c:v>
                </c:pt>
                <c:pt idx="6095">
                  <c:v>28/02-01</c:v>
                </c:pt>
                <c:pt idx="6096">
                  <c:v>28/02-02</c:v>
                </c:pt>
                <c:pt idx="6097">
                  <c:v>28/02-02</c:v>
                </c:pt>
                <c:pt idx="6098">
                  <c:v>28/02-02</c:v>
                </c:pt>
                <c:pt idx="6099">
                  <c:v>28/02-02</c:v>
                </c:pt>
                <c:pt idx="6100">
                  <c:v>28/02-02</c:v>
                </c:pt>
                <c:pt idx="6101">
                  <c:v>28/02-02</c:v>
                </c:pt>
                <c:pt idx="6102">
                  <c:v>28/02-02</c:v>
                </c:pt>
                <c:pt idx="6103">
                  <c:v>28/02-02</c:v>
                </c:pt>
                <c:pt idx="6104">
                  <c:v>28/02-02</c:v>
                </c:pt>
                <c:pt idx="6105">
                  <c:v>28/02-02</c:v>
                </c:pt>
                <c:pt idx="6106">
                  <c:v>28/02-02</c:v>
                </c:pt>
                <c:pt idx="6107">
                  <c:v>28/02-02</c:v>
                </c:pt>
                <c:pt idx="6108">
                  <c:v>28/02-03</c:v>
                </c:pt>
                <c:pt idx="6109">
                  <c:v>28/02-03</c:v>
                </c:pt>
                <c:pt idx="6110">
                  <c:v>28/02-03</c:v>
                </c:pt>
                <c:pt idx="6111">
                  <c:v>28/02-03</c:v>
                </c:pt>
                <c:pt idx="6112">
                  <c:v>28/02-03</c:v>
                </c:pt>
                <c:pt idx="6113">
                  <c:v>28/02-03</c:v>
                </c:pt>
                <c:pt idx="6114">
                  <c:v>28/02-03</c:v>
                </c:pt>
                <c:pt idx="6115">
                  <c:v>28/02-03</c:v>
                </c:pt>
                <c:pt idx="6116">
                  <c:v>28/02-03</c:v>
                </c:pt>
                <c:pt idx="6117">
                  <c:v>28/02-03</c:v>
                </c:pt>
                <c:pt idx="6118">
                  <c:v>28/02-03</c:v>
                </c:pt>
                <c:pt idx="6119">
                  <c:v>28/02-03</c:v>
                </c:pt>
                <c:pt idx="6120">
                  <c:v>28/02-04</c:v>
                </c:pt>
                <c:pt idx="6121">
                  <c:v>28/02-04</c:v>
                </c:pt>
                <c:pt idx="6122">
                  <c:v>28/02-04</c:v>
                </c:pt>
                <c:pt idx="6123">
                  <c:v>28/02-04</c:v>
                </c:pt>
                <c:pt idx="6124">
                  <c:v>28/02-04</c:v>
                </c:pt>
                <c:pt idx="6125">
                  <c:v>28/02-04</c:v>
                </c:pt>
                <c:pt idx="6126">
                  <c:v>28/02-04</c:v>
                </c:pt>
                <c:pt idx="6127">
                  <c:v>28/02-04</c:v>
                </c:pt>
                <c:pt idx="6128">
                  <c:v>28/02-04</c:v>
                </c:pt>
                <c:pt idx="6129">
                  <c:v>28/02-04</c:v>
                </c:pt>
                <c:pt idx="6130">
                  <c:v>28/02-04</c:v>
                </c:pt>
                <c:pt idx="6131">
                  <c:v>28/02-04</c:v>
                </c:pt>
                <c:pt idx="6132">
                  <c:v>28/02-05</c:v>
                </c:pt>
                <c:pt idx="6133">
                  <c:v>28/02-05</c:v>
                </c:pt>
                <c:pt idx="6134">
                  <c:v>28/02-05</c:v>
                </c:pt>
                <c:pt idx="6135">
                  <c:v>28/02-05</c:v>
                </c:pt>
                <c:pt idx="6136">
                  <c:v>28/02-05</c:v>
                </c:pt>
                <c:pt idx="6137">
                  <c:v>28/02-05</c:v>
                </c:pt>
                <c:pt idx="6138">
                  <c:v>28/02-05</c:v>
                </c:pt>
                <c:pt idx="6139">
                  <c:v>28/02-05</c:v>
                </c:pt>
                <c:pt idx="6140">
                  <c:v>28/02-05</c:v>
                </c:pt>
                <c:pt idx="6141">
                  <c:v>28/02-05</c:v>
                </c:pt>
                <c:pt idx="6142">
                  <c:v>28/02-05</c:v>
                </c:pt>
                <c:pt idx="6143">
                  <c:v>28/02-05</c:v>
                </c:pt>
                <c:pt idx="6144">
                  <c:v>28/02-06</c:v>
                </c:pt>
                <c:pt idx="6145">
                  <c:v>28/02-06</c:v>
                </c:pt>
                <c:pt idx="6146">
                  <c:v>28/02-06</c:v>
                </c:pt>
                <c:pt idx="6147">
                  <c:v>28/02-06</c:v>
                </c:pt>
                <c:pt idx="6148">
                  <c:v>28/02-06</c:v>
                </c:pt>
                <c:pt idx="6149">
                  <c:v>28/02-06</c:v>
                </c:pt>
                <c:pt idx="6150">
                  <c:v>28/02-06</c:v>
                </c:pt>
                <c:pt idx="6151">
                  <c:v>28/02-06</c:v>
                </c:pt>
                <c:pt idx="6152">
                  <c:v>28/02-06</c:v>
                </c:pt>
                <c:pt idx="6153">
                  <c:v>28/02-06</c:v>
                </c:pt>
                <c:pt idx="6154">
                  <c:v>28/02-06</c:v>
                </c:pt>
                <c:pt idx="6155">
                  <c:v>28/02-06</c:v>
                </c:pt>
                <c:pt idx="6156">
                  <c:v>28/02-07</c:v>
                </c:pt>
                <c:pt idx="6157">
                  <c:v>28/02-07</c:v>
                </c:pt>
                <c:pt idx="6158">
                  <c:v>28/02-07</c:v>
                </c:pt>
                <c:pt idx="6159">
                  <c:v>28/02-07</c:v>
                </c:pt>
                <c:pt idx="6160">
                  <c:v>28/02-07</c:v>
                </c:pt>
                <c:pt idx="6161">
                  <c:v>28/02-07</c:v>
                </c:pt>
                <c:pt idx="6162">
                  <c:v>28/02-07</c:v>
                </c:pt>
                <c:pt idx="6163">
                  <c:v>28/02-07</c:v>
                </c:pt>
                <c:pt idx="6164">
                  <c:v>28/02-07</c:v>
                </c:pt>
                <c:pt idx="6165">
                  <c:v>28/02-07</c:v>
                </c:pt>
                <c:pt idx="6166">
                  <c:v>28/02-07</c:v>
                </c:pt>
                <c:pt idx="6167">
                  <c:v>28/02-07</c:v>
                </c:pt>
                <c:pt idx="6168">
                  <c:v>28/02-08</c:v>
                </c:pt>
                <c:pt idx="6169">
                  <c:v>28/02-08</c:v>
                </c:pt>
                <c:pt idx="6170">
                  <c:v>28/02-08</c:v>
                </c:pt>
                <c:pt idx="6171">
                  <c:v>28/02-08</c:v>
                </c:pt>
                <c:pt idx="6172">
                  <c:v>28/02-08</c:v>
                </c:pt>
                <c:pt idx="6173">
                  <c:v>28/02-08</c:v>
                </c:pt>
                <c:pt idx="6174">
                  <c:v>28/02-08</c:v>
                </c:pt>
                <c:pt idx="6175">
                  <c:v>28/02-08</c:v>
                </c:pt>
                <c:pt idx="6176">
                  <c:v>28/02-08</c:v>
                </c:pt>
                <c:pt idx="6177">
                  <c:v>28/02-08</c:v>
                </c:pt>
                <c:pt idx="6178">
                  <c:v>28/02-08</c:v>
                </c:pt>
                <c:pt idx="6179">
                  <c:v>28/02-08</c:v>
                </c:pt>
                <c:pt idx="6180">
                  <c:v>28/02-09</c:v>
                </c:pt>
                <c:pt idx="6181">
                  <c:v>28/02-09</c:v>
                </c:pt>
                <c:pt idx="6182">
                  <c:v>28/02-09</c:v>
                </c:pt>
                <c:pt idx="6183">
                  <c:v>28/02-09</c:v>
                </c:pt>
                <c:pt idx="6184">
                  <c:v>28/02-09</c:v>
                </c:pt>
                <c:pt idx="6185">
                  <c:v>28/02-09</c:v>
                </c:pt>
                <c:pt idx="6186">
                  <c:v>28/02-09</c:v>
                </c:pt>
                <c:pt idx="6187">
                  <c:v>28/02-09</c:v>
                </c:pt>
                <c:pt idx="6188">
                  <c:v>28/02-09</c:v>
                </c:pt>
                <c:pt idx="6189">
                  <c:v>28/02-09</c:v>
                </c:pt>
                <c:pt idx="6190">
                  <c:v>28/02-09</c:v>
                </c:pt>
                <c:pt idx="6191">
                  <c:v>28/02-09</c:v>
                </c:pt>
                <c:pt idx="6192">
                  <c:v>28/02-10</c:v>
                </c:pt>
                <c:pt idx="6193">
                  <c:v>28/02-10</c:v>
                </c:pt>
                <c:pt idx="6194">
                  <c:v>28/02-10</c:v>
                </c:pt>
                <c:pt idx="6195">
                  <c:v>28/02-10</c:v>
                </c:pt>
                <c:pt idx="6196">
                  <c:v>28/02-10</c:v>
                </c:pt>
                <c:pt idx="6197">
                  <c:v>28/02-10</c:v>
                </c:pt>
                <c:pt idx="6198">
                  <c:v>28/02-10</c:v>
                </c:pt>
                <c:pt idx="6199">
                  <c:v>28/02-10</c:v>
                </c:pt>
                <c:pt idx="6200">
                  <c:v>28/02-10</c:v>
                </c:pt>
                <c:pt idx="6201">
                  <c:v>28/02-10</c:v>
                </c:pt>
                <c:pt idx="6202">
                  <c:v>28/02-10</c:v>
                </c:pt>
                <c:pt idx="6203">
                  <c:v>28/02-10</c:v>
                </c:pt>
                <c:pt idx="6204">
                  <c:v>28/02-11</c:v>
                </c:pt>
                <c:pt idx="6205">
                  <c:v>28/02-11</c:v>
                </c:pt>
                <c:pt idx="6206">
                  <c:v>28/02-11</c:v>
                </c:pt>
                <c:pt idx="6207">
                  <c:v>28/02-11</c:v>
                </c:pt>
                <c:pt idx="6208">
                  <c:v>28/02-11</c:v>
                </c:pt>
                <c:pt idx="6209">
                  <c:v>28/02-11</c:v>
                </c:pt>
                <c:pt idx="6210">
                  <c:v>28/02-11</c:v>
                </c:pt>
                <c:pt idx="6211">
                  <c:v>28/02-11</c:v>
                </c:pt>
                <c:pt idx="6212">
                  <c:v>28/02-11</c:v>
                </c:pt>
                <c:pt idx="6213">
                  <c:v>28/02-11</c:v>
                </c:pt>
                <c:pt idx="6214">
                  <c:v>28/02-11</c:v>
                </c:pt>
                <c:pt idx="6215">
                  <c:v>28/02-11</c:v>
                </c:pt>
                <c:pt idx="6216">
                  <c:v>28/02-12</c:v>
                </c:pt>
                <c:pt idx="6217">
                  <c:v>28/02-12</c:v>
                </c:pt>
                <c:pt idx="6218">
                  <c:v>28/02-12</c:v>
                </c:pt>
                <c:pt idx="6219">
                  <c:v>28/02-12</c:v>
                </c:pt>
                <c:pt idx="6220">
                  <c:v>28/02-12</c:v>
                </c:pt>
                <c:pt idx="6221">
                  <c:v>28/02-12</c:v>
                </c:pt>
                <c:pt idx="6222">
                  <c:v>28/02-12</c:v>
                </c:pt>
                <c:pt idx="6223">
                  <c:v>28/02-12</c:v>
                </c:pt>
                <c:pt idx="6224">
                  <c:v>28/02-12</c:v>
                </c:pt>
                <c:pt idx="6225">
                  <c:v>28/02-12</c:v>
                </c:pt>
                <c:pt idx="6226">
                  <c:v>28/02-12</c:v>
                </c:pt>
                <c:pt idx="6227">
                  <c:v>28/02-12</c:v>
                </c:pt>
                <c:pt idx="6228">
                  <c:v>28/02-13</c:v>
                </c:pt>
                <c:pt idx="6229">
                  <c:v>28/02-13</c:v>
                </c:pt>
                <c:pt idx="6230">
                  <c:v>28/02-13</c:v>
                </c:pt>
                <c:pt idx="6231">
                  <c:v>28/02-13</c:v>
                </c:pt>
                <c:pt idx="6232">
                  <c:v>28/02-13</c:v>
                </c:pt>
                <c:pt idx="6233">
                  <c:v>28/02-13</c:v>
                </c:pt>
                <c:pt idx="6234">
                  <c:v>28/02-13</c:v>
                </c:pt>
                <c:pt idx="6235">
                  <c:v>28/02-13</c:v>
                </c:pt>
                <c:pt idx="6236">
                  <c:v>28/02-13</c:v>
                </c:pt>
                <c:pt idx="6237">
                  <c:v>28/02-13</c:v>
                </c:pt>
                <c:pt idx="6238">
                  <c:v>28/02-13</c:v>
                </c:pt>
                <c:pt idx="6239">
                  <c:v>28/02-13</c:v>
                </c:pt>
                <c:pt idx="6240">
                  <c:v>28/02-14</c:v>
                </c:pt>
                <c:pt idx="6241">
                  <c:v>28/02-14</c:v>
                </c:pt>
                <c:pt idx="6242">
                  <c:v>28/02-14</c:v>
                </c:pt>
                <c:pt idx="6243">
                  <c:v>28/02-14</c:v>
                </c:pt>
                <c:pt idx="6244">
                  <c:v>28/02-14</c:v>
                </c:pt>
                <c:pt idx="6245">
                  <c:v>28/02-14</c:v>
                </c:pt>
                <c:pt idx="6246">
                  <c:v>28/02-14</c:v>
                </c:pt>
                <c:pt idx="6247">
                  <c:v>28/02-14</c:v>
                </c:pt>
                <c:pt idx="6248">
                  <c:v>28/02-14</c:v>
                </c:pt>
                <c:pt idx="6249">
                  <c:v>28/02-14</c:v>
                </c:pt>
                <c:pt idx="6250">
                  <c:v>28/02-14</c:v>
                </c:pt>
                <c:pt idx="6251">
                  <c:v>28/02-14</c:v>
                </c:pt>
                <c:pt idx="6252">
                  <c:v>28/02-15</c:v>
                </c:pt>
                <c:pt idx="6253">
                  <c:v>28/02-15</c:v>
                </c:pt>
                <c:pt idx="6254">
                  <c:v>28/02-15</c:v>
                </c:pt>
                <c:pt idx="6255">
                  <c:v>28/02-15</c:v>
                </c:pt>
                <c:pt idx="6256">
                  <c:v>28/02-15</c:v>
                </c:pt>
                <c:pt idx="6257">
                  <c:v>28/02-15</c:v>
                </c:pt>
                <c:pt idx="6258">
                  <c:v>28/02-15</c:v>
                </c:pt>
                <c:pt idx="6259">
                  <c:v>28/02-15</c:v>
                </c:pt>
                <c:pt idx="6260">
                  <c:v>28/02-15</c:v>
                </c:pt>
                <c:pt idx="6261">
                  <c:v>28/02-15</c:v>
                </c:pt>
                <c:pt idx="6262">
                  <c:v>28/02-15</c:v>
                </c:pt>
                <c:pt idx="6263">
                  <c:v>28/02-15</c:v>
                </c:pt>
                <c:pt idx="6264">
                  <c:v>28/02-16</c:v>
                </c:pt>
                <c:pt idx="6265">
                  <c:v>28/02-16</c:v>
                </c:pt>
                <c:pt idx="6266">
                  <c:v>28/02-16</c:v>
                </c:pt>
                <c:pt idx="6267">
                  <c:v>28/02-16</c:v>
                </c:pt>
                <c:pt idx="6268">
                  <c:v>28/02-16</c:v>
                </c:pt>
                <c:pt idx="6269">
                  <c:v>28/02-16</c:v>
                </c:pt>
                <c:pt idx="6270">
                  <c:v>28/02-16</c:v>
                </c:pt>
                <c:pt idx="6271">
                  <c:v>28/02-16</c:v>
                </c:pt>
                <c:pt idx="6272">
                  <c:v>28/02-16</c:v>
                </c:pt>
                <c:pt idx="6273">
                  <c:v>28/02-16</c:v>
                </c:pt>
                <c:pt idx="6274">
                  <c:v>28/02-16</c:v>
                </c:pt>
                <c:pt idx="6275">
                  <c:v>28/02-16</c:v>
                </c:pt>
                <c:pt idx="6276">
                  <c:v>28/02-17</c:v>
                </c:pt>
                <c:pt idx="6277">
                  <c:v>28/02-17</c:v>
                </c:pt>
                <c:pt idx="6278">
                  <c:v>28/02-17</c:v>
                </c:pt>
                <c:pt idx="6279">
                  <c:v>28/02-17</c:v>
                </c:pt>
                <c:pt idx="6280">
                  <c:v>28/02-17</c:v>
                </c:pt>
                <c:pt idx="6281">
                  <c:v>28/02-17</c:v>
                </c:pt>
                <c:pt idx="6282">
                  <c:v>28/02-17</c:v>
                </c:pt>
                <c:pt idx="6283">
                  <c:v>28/02-17</c:v>
                </c:pt>
                <c:pt idx="6284">
                  <c:v>28/02-17</c:v>
                </c:pt>
                <c:pt idx="6285">
                  <c:v>28/02-17</c:v>
                </c:pt>
                <c:pt idx="6286">
                  <c:v>28/02-17</c:v>
                </c:pt>
                <c:pt idx="6287">
                  <c:v>28/02-17</c:v>
                </c:pt>
                <c:pt idx="6288">
                  <c:v>28/02-18</c:v>
                </c:pt>
                <c:pt idx="6289">
                  <c:v>28/02-18</c:v>
                </c:pt>
                <c:pt idx="6290">
                  <c:v>28/02-18</c:v>
                </c:pt>
                <c:pt idx="6291">
                  <c:v>28/02-18</c:v>
                </c:pt>
                <c:pt idx="6292">
                  <c:v>28/02-18</c:v>
                </c:pt>
                <c:pt idx="6293">
                  <c:v>28/02-18</c:v>
                </c:pt>
                <c:pt idx="6294">
                  <c:v>28/02-18</c:v>
                </c:pt>
                <c:pt idx="6295">
                  <c:v>28/02-18</c:v>
                </c:pt>
                <c:pt idx="6296">
                  <c:v>28/02-18</c:v>
                </c:pt>
                <c:pt idx="6297">
                  <c:v>28/02-18</c:v>
                </c:pt>
                <c:pt idx="6298">
                  <c:v>28/02-18</c:v>
                </c:pt>
                <c:pt idx="6299">
                  <c:v>28/02-18</c:v>
                </c:pt>
                <c:pt idx="6300">
                  <c:v>28/02-19</c:v>
                </c:pt>
                <c:pt idx="6301">
                  <c:v>28/02-19</c:v>
                </c:pt>
                <c:pt idx="6302">
                  <c:v>28/02-19</c:v>
                </c:pt>
                <c:pt idx="6303">
                  <c:v>28/02-19</c:v>
                </c:pt>
                <c:pt idx="6304">
                  <c:v>28/02-19</c:v>
                </c:pt>
                <c:pt idx="6305">
                  <c:v>28/02-19</c:v>
                </c:pt>
                <c:pt idx="6306">
                  <c:v>28/02-19</c:v>
                </c:pt>
                <c:pt idx="6307">
                  <c:v>28/02-19</c:v>
                </c:pt>
                <c:pt idx="6308">
                  <c:v>28/02-19</c:v>
                </c:pt>
                <c:pt idx="6309">
                  <c:v>28/02-19</c:v>
                </c:pt>
                <c:pt idx="6310">
                  <c:v>28/02-19</c:v>
                </c:pt>
                <c:pt idx="6311">
                  <c:v>28/02-19</c:v>
                </c:pt>
                <c:pt idx="6312">
                  <c:v>28/02-20</c:v>
                </c:pt>
                <c:pt idx="6313">
                  <c:v>28/02-20</c:v>
                </c:pt>
                <c:pt idx="6314">
                  <c:v>28/02-20</c:v>
                </c:pt>
                <c:pt idx="6315">
                  <c:v>28/02-20</c:v>
                </c:pt>
                <c:pt idx="6316">
                  <c:v>28/02-20</c:v>
                </c:pt>
                <c:pt idx="6317">
                  <c:v>28/02-20</c:v>
                </c:pt>
                <c:pt idx="6318">
                  <c:v>28/02-20</c:v>
                </c:pt>
                <c:pt idx="6319">
                  <c:v>28/02-20</c:v>
                </c:pt>
                <c:pt idx="6320">
                  <c:v>28/02-20</c:v>
                </c:pt>
                <c:pt idx="6321">
                  <c:v>28/02-20</c:v>
                </c:pt>
                <c:pt idx="6322">
                  <c:v>28/02-20</c:v>
                </c:pt>
                <c:pt idx="6323">
                  <c:v>28/02-20</c:v>
                </c:pt>
                <c:pt idx="6324">
                  <c:v>28/02-21</c:v>
                </c:pt>
                <c:pt idx="6325">
                  <c:v>28/02-21</c:v>
                </c:pt>
                <c:pt idx="6326">
                  <c:v>28/02-21</c:v>
                </c:pt>
                <c:pt idx="6327">
                  <c:v>28/02-21</c:v>
                </c:pt>
                <c:pt idx="6328">
                  <c:v>28/02-21</c:v>
                </c:pt>
                <c:pt idx="6329">
                  <c:v>28/02-21</c:v>
                </c:pt>
                <c:pt idx="6330">
                  <c:v>28/02-21</c:v>
                </c:pt>
                <c:pt idx="6331">
                  <c:v>28/02-21</c:v>
                </c:pt>
                <c:pt idx="6332">
                  <c:v>28/02-21</c:v>
                </c:pt>
              </c:strCache>
            </c:strRef>
          </c:cat>
          <c:val>
            <c:numRef>
              <c:f>'[01 Кол-во частиц всего 2021-02 (1).xlsx]Февраль'!$G$16:$G$6348</c:f>
              <c:numCache>
                <c:formatCode>General</c:formatCode>
                <c:ptCount val="6333"/>
                <c:pt idx="7">
                  <c:v>27.930700000000002</c:v>
                </c:pt>
                <c:pt idx="8">
                  <c:v>27.686900000000001</c:v>
                </c:pt>
                <c:pt idx="9">
                  <c:v>27.590900000000001</c:v>
                </c:pt>
                <c:pt idx="10">
                  <c:v>27.9452</c:v>
                </c:pt>
                <c:pt idx="11">
                  <c:v>27.560600000000001</c:v>
                </c:pt>
                <c:pt idx="12">
                  <c:v>27.676400000000001</c:v>
                </c:pt>
                <c:pt idx="13">
                  <c:v>26.824999999999999</c:v>
                </c:pt>
                <c:pt idx="14">
                  <c:v>27.401499999999999</c:v>
                </c:pt>
                <c:pt idx="15">
                  <c:v>26.347899999999999</c:v>
                </c:pt>
                <c:pt idx="16">
                  <c:v>26.1937</c:v>
                </c:pt>
                <c:pt idx="17">
                  <c:v>25.532399999999999</c:v>
                </c:pt>
                <c:pt idx="18">
                  <c:v>24.765799999999999</c:v>
                </c:pt>
                <c:pt idx="19">
                  <c:v>25.021599999999999</c:v>
                </c:pt>
                <c:pt idx="20">
                  <c:v>24.888200000000001</c:v>
                </c:pt>
                <c:pt idx="21">
                  <c:v>24.0108</c:v>
                </c:pt>
                <c:pt idx="22">
                  <c:v>23.462599999999998</c:v>
                </c:pt>
                <c:pt idx="23">
                  <c:v>23.779</c:v>
                </c:pt>
                <c:pt idx="24">
                  <c:v>23.3797</c:v>
                </c:pt>
                <c:pt idx="25">
                  <c:v>22.990500000000001</c:v>
                </c:pt>
                <c:pt idx="26">
                  <c:v>24.584199999999999</c:v>
                </c:pt>
                <c:pt idx="27">
                  <c:v>24.787299999999998</c:v>
                </c:pt>
                <c:pt idx="28">
                  <c:v>25.910499999999999</c:v>
                </c:pt>
                <c:pt idx="29">
                  <c:v>26.259899999999998</c:v>
                </c:pt>
                <c:pt idx="30">
                  <c:v>25.494800000000001</c:v>
                </c:pt>
                <c:pt idx="31">
                  <c:v>24.741399999999999</c:v>
                </c:pt>
                <c:pt idx="32">
                  <c:v>24.188800000000001</c:v>
                </c:pt>
                <c:pt idx="33">
                  <c:v>23.9239</c:v>
                </c:pt>
                <c:pt idx="34">
                  <c:v>24.281400000000001</c:v>
                </c:pt>
                <c:pt idx="35">
                  <c:v>23.684899999999999</c:v>
                </c:pt>
                <c:pt idx="36">
                  <c:v>22.814</c:v>
                </c:pt>
                <c:pt idx="37">
                  <c:v>22.903099999999998</c:v>
                </c:pt>
                <c:pt idx="38">
                  <c:v>22.854900000000001</c:v>
                </c:pt>
                <c:pt idx="39">
                  <c:v>22.803000000000001</c:v>
                </c:pt>
                <c:pt idx="40">
                  <c:v>22.935199999999998</c:v>
                </c:pt>
                <c:pt idx="41">
                  <c:v>23.463799999999999</c:v>
                </c:pt>
                <c:pt idx="42">
                  <c:v>23.960799999999999</c:v>
                </c:pt>
                <c:pt idx="43">
                  <c:v>24.269600000000001</c:v>
                </c:pt>
                <c:pt idx="44">
                  <c:v>23.214200000000002</c:v>
                </c:pt>
                <c:pt idx="45">
                  <c:v>23.6874</c:v>
                </c:pt>
                <c:pt idx="46">
                  <c:v>22.6938</c:v>
                </c:pt>
                <c:pt idx="47">
                  <c:v>23.313500000000001</c:v>
                </c:pt>
                <c:pt idx="48">
                  <c:v>21.823699999999999</c:v>
                </c:pt>
                <c:pt idx="49">
                  <c:v>22.107199999999999</c:v>
                </c:pt>
                <c:pt idx="50">
                  <c:v>21.7605</c:v>
                </c:pt>
                <c:pt idx="51">
                  <c:v>20.1876</c:v>
                </c:pt>
                <c:pt idx="52">
                  <c:v>20.048200000000001</c:v>
                </c:pt>
                <c:pt idx="53">
                  <c:v>20.028099999999998</c:v>
                </c:pt>
                <c:pt idx="54">
                  <c:v>20.294599999999999</c:v>
                </c:pt>
                <c:pt idx="55">
                  <c:v>20.009499999999999</c:v>
                </c:pt>
                <c:pt idx="56">
                  <c:v>20.256599999999999</c:v>
                </c:pt>
                <c:pt idx="57">
                  <c:v>21.2499</c:v>
                </c:pt>
                <c:pt idx="58">
                  <c:v>23.146699999999999</c:v>
                </c:pt>
                <c:pt idx="59">
                  <c:v>22.709700000000002</c:v>
                </c:pt>
                <c:pt idx="60">
                  <c:v>23.174800000000001</c:v>
                </c:pt>
                <c:pt idx="61">
                  <c:v>24.593499999999999</c:v>
                </c:pt>
                <c:pt idx="62">
                  <c:v>26.5701</c:v>
                </c:pt>
                <c:pt idx="63">
                  <c:v>26.942499999999999</c:v>
                </c:pt>
                <c:pt idx="64">
                  <c:v>27.372599999999998</c:v>
                </c:pt>
                <c:pt idx="65">
                  <c:v>27.1938</c:v>
                </c:pt>
                <c:pt idx="66">
                  <c:v>27.136199999999999</c:v>
                </c:pt>
                <c:pt idx="67">
                  <c:v>27.5442</c:v>
                </c:pt>
                <c:pt idx="68">
                  <c:v>27.935300000000002</c:v>
                </c:pt>
                <c:pt idx="69">
                  <c:v>28.055599999999998</c:v>
                </c:pt>
                <c:pt idx="70">
                  <c:v>28.010999999999999</c:v>
                </c:pt>
                <c:pt idx="71">
                  <c:v>28.1936</c:v>
                </c:pt>
                <c:pt idx="72">
                  <c:v>28.354800000000001</c:v>
                </c:pt>
                <c:pt idx="73">
                  <c:v>28.152799999999999</c:v>
                </c:pt>
                <c:pt idx="74">
                  <c:v>28.286300000000001</c:v>
                </c:pt>
                <c:pt idx="75">
                  <c:v>28.911799999999999</c:v>
                </c:pt>
                <c:pt idx="76">
                  <c:v>28.4</c:v>
                </c:pt>
                <c:pt idx="77">
                  <c:v>27.798300000000001</c:v>
                </c:pt>
                <c:pt idx="78">
                  <c:v>27.1142</c:v>
                </c:pt>
                <c:pt idx="79">
                  <c:v>25.896699999999999</c:v>
                </c:pt>
                <c:pt idx="80">
                  <c:v>26.333600000000001</c:v>
                </c:pt>
                <c:pt idx="81">
                  <c:v>26.511500000000002</c:v>
                </c:pt>
                <c:pt idx="82">
                  <c:v>26.527699999999999</c:v>
                </c:pt>
                <c:pt idx="83">
                  <c:v>26.9651</c:v>
                </c:pt>
                <c:pt idx="84">
                  <c:v>27.3828</c:v>
                </c:pt>
                <c:pt idx="85">
                  <c:v>26.203199999999999</c:v>
                </c:pt>
                <c:pt idx="86">
                  <c:v>26.3687</c:v>
                </c:pt>
                <c:pt idx="87">
                  <c:v>25.721699999999998</c:v>
                </c:pt>
                <c:pt idx="88">
                  <c:v>24.894300000000001</c:v>
                </c:pt>
                <c:pt idx="89">
                  <c:v>24.866</c:v>
                </c:pt>
                <c:pt idx="90">
                  <c:v>24.319800000000001</c:v>
                </c:pt>
                <c:pt idx="91">
                  <c:v>23.3306</c:v>
                </c:pt>
                <c:pt idx="92">
                  <c:v>23.1736</c:v>
                </c:pt>
                <c:pt idx="93">
                  <c:v>23.0031</c:v>
                </c:pt>
                <c:pt idx="94">
                  <c:v>23.568100000000001</c:v>
                </c:pt>
                <c:pt idx="95">
                  <c:v>23.8933</c:v>
                </c:pt>
                <c:pt idx="96">
                  <c:v>24.435199999999998</c:v>
                </c:pt>
                <c:pt idx="97">
                  <c:v>24.570900000000002</c:v>
                </c:pt>
                <c:pt idx="98">
                  <c:v>23.863399999999999</c:v>
                </c:pt>
                <c:pt idx="99">
                  <c:v>23.560700000000001</c:v>
                </c:pt>
                <c:pt idx="100">
                  <c:v>25.150200000000002</c:v>
                </c:pt>
                <c:pt idx="101">
                  <c:v>23.925999999999998</c:v>
                </c:pt>
                <c:pt idx="102">
                  <c:v>23.627700000000001</c:v>
                </c:pt>
                <c:pt idx="103">
                  <c:v>24.214300000000001</c:v>
                </c:pt>
                <c:pt idx="104">
                  <c:v>23.2334</c:v>
                </c:pt>
                <c:pt idx="105">
                  <c:v>23.941199999999998</c:v>
                </c:pt>
                <c:pt idx="106">
                  <c:v>24.772600000000001</c:v>
                </c:pt>
                <c:pt idx="107">
                  <c:v>25.820399999999999</c:v>
                </c:pt>
                <c:pt idx="108">
                  <c:v>26.5702</c:v>
                </c:pt>
                <c:pt idx="109">
                  <c:v>27.226900000000001</c:v>
                </c:pt>
                <c:pt idx="110">
                  <c:v>27.5519</c:v>
                </c:pt>
                <c:pt idx="111">
                  <c:v>28.850899999999999</c:v>
                </c:pt>
                <c:pt idx="112">
                  <c:v>28.7255</c:v>
                </c:pt>
                <c:pt idx="113">
                  <c:v>29.279599999999999</c:v>
                </c:pt>
                <c:pt idx="114">
                  <c:v>29.719799999999999</c:v>
                </c:pt>
                <c:pt idx="115">
                  <c:v>29.9254</c:v>
                </c:pt>
                <c:pt idx="116">
                  <c:v>29.78</c:v>
                </c:pt>
                <c:pt idx="117">
                  <c:v>30.354099999999999</c:v>
                </c:pt>
                <c:pt idx="118">
                  <c:v>30.9344</c:v>
                </c:pt>
                <c:pt idx="119">
                  <c:v>31.168800000000001</c:v>
                </c:pt>
                <c:pt idx="120">
                  <c:v>31.0854</c:v>
                </c:pt>
                <c:pt idx="121">
                  <c:v>31.337299999999999</c:v>
                </c:pt>
                <c:pt idx="122">
                  <c:v>32.235999999999997</c:v>
                </c:pt>
                <c:pt idx="123">
                  <c:v>33.633200000000002</c:v>
                </c:pt>
                <c:pt idx="124">
                  <c:v>34.337899999999998</c:v>
                </c:pt>
                <c:pt idx="125">
                  <c:v>34.785299999999999</c:v>
                </c:pt>
                <c:pt idx="126">
                  <c:v>35.1008</c:v>
                </c:pt>
                <c:pt idx="127">
                  <c:v>35.686999999999998</c:v>
                </c:pt>
                <c:pt idx="128">
                  <c:v>36.361600000000003</c:v>
                </c:pt>
                <c:pt idx="129">
                  <c:v>37.162199999999999</c:v>
                </c:pt>
                <c:pt idx="130">
                  <c:v>37.900599999999997</c:v>
                </c:pt>
                <c:pt idx="131">
                  <c:v>38.475499999999997</c:v>
                </c:pt>
                <c:pt idx="132">
                  <c:v>38.923699999999997</c:v>
                </c:pt>
                <c:pt idx="133">
                  <c:v>38.826700000000002</c:v>
                </c:pt>
                <c:pt idx="134">
                  <c:v>38.287399999999998</c:v>
                </c:pt>
                <c:pt idx="135">
                  <c:v>38.404899999999998</c:v>
                </c:pt>
                <c:pt idx="136">
                  <c:v>38.734000000000002</c:v>
                </c:pt>
                <c:pt idx="137">
                  <c:v>39.864899999999999</c:v>
                </c:pt>
                <c:pt idx="138">
                  <c:v>39.660899999999998</c:v>
                </c:pt>
                <c:pt idx="139">
                  <c:v>40.004800000000003</c:v>
                </c:pt>
                <c:pt idx="140">
                  <c:v>40.413600000000002</c:v>
                </c:pt>
                <c:pt idx="141">
                  <c:v>41.399299999999997</c:v>
                </c:pt>
                <c:pt idx="142">
                  <c:v>41.969900000000003</c:v>
                </c:pt>
                <c:pt idx="143">
                  <c:v>42.552399999999999</c:v>
                </c:pt>
                <c:pt idx="144">
                  <c:v>43.087200000000003</c:v>
                </c:pt>
                <c:pt idx="145">
                  <c:v>43.241100000000003</c:v>
                </c:pt>
                <c:pt idx="146">
                  <c:v>43.2746</c:v>
                </c:pt>
                <c:pt idx="147">
                  <c:v>43.356299999999997</c:v>
                </c:pt>
                <c:pt idx="148">
                  <c:v>43.5364</c:v>
                </c:pt>
                <c:pt idx="149">
                  <c:v>43.741999999999997</c:v>
                </c:pt>
                <c:pt idx="150">
                  <c:v>43.3797</c:v>
                </c:pt>
                <c:pt idx="151">
                  <c:v>43.3613</c:v>
                </c:pt>
                <c:pt idx="152">
                  <c:v>43.161299999999997</c:v>
                </c:pt>
                <c:pt idx="153">
                  <c:v>43.457099999999997</c:v>
                </c:pt>
                <c:pt idx="154">
                  <c:v>43.655299999999997</c:v>
                </c:pt>
                <c:pt idx="155">
                  <c:v>44.2438</c:v>
                </c:pt>
                <c:pt idx="156">
                  <c:v>44.909100000000002</c:v>
                </c:pt>
                <c:pt idx="157">
                  <c:v>44.619100000000003</c:v>
                </c:pt>
                <c:pt idx="158">
                  <c:v>44.932400000000001</c:v>
                </c:pt>
                <c:pt idx="159">
                  <c:v>45.046500000000002</c:v>
                </c:pt>
                <c:pt idx="160">
                  <c:v>45.075699999999998</c:v>
                </c:pt>
                <c:pt idx="161">
                  <c:v>45.897599999999997</c:v>
                </c:pt>
                <c:pt idx="162">
                  <c:v>46.9298</c:v>
                </c:pt>
                <c:pt idx="163">
                  <c:v>47.432499999999997</c:v>
                </c:pt>
                <c:pt idx="164">
                  <c:v>48.194200000000002</c:v>
                </c:pt>
                <c:pt idx="165">
                  <c:v>49.596899999999998</c:v>
                </c:pt>
                <c:pt idx="166">
                  <c:v>50.673699999999997</c:v>
                </c:pt>
                <c:pt idx="167">
                  <c:v>51.567300000000003</c:v>
                </c:pt>
                <c:pt idx="168">
                  <c:v>52.182299999999998</c:v>
                </c:pt>
                <c:pt idx="169">
                  <c:v>52.613</c:v>
                </c:pt>
                <c:pt idx="170">
                  <c:v>53.483600000000003</c:v>
                </c:pt>
                <c:pt idx="171">
                  <c:v>53.806399999999996</c:v>
                </c:pt>
                <c:pt idx="172">
                  <c:v>54.004399999999997</c:v>
                </c:pt>
                <c:pt idx="173">
                  <c:v>54.348399999999998</c:v>
                </c:pt>
                <c:pt idx="174">
                  <c:v>54.861600000000003</c:v>
                </c:pt>
                <c:pt idx="175">
                  <c:v>55.401400000000002</c:v>
                </c:pt>
                <c:pt idx="176">
                  <c:v>56.722299999999997</c:v>
                </c:pt>
                <c:pt idx="177">
                  <c:v>56.882800000000003</c:v>
                </c:pt>
                <c:pt idx="178">
                  <c:v>57.036200000000001</c:v>
                </c:pt>
                <c:pt idx="179">
                  <c:v>57.576900000000002</c:v>
                </c:pt>
                <c:pt idx="180">
                  <c:v>58.849899999999998</c:v>
                </c:pt>
                <c:pt idx="181">
                  <c:v>59.580500000000001</c:v>
                </c:pt>
                <c:pt idx="182">
                  <c:v>59.838299999999997</c:v>
                </c:pt>
                <c:pt idx="183">
                  <c:v>60.317900000000002</c:v>
                </c:pt>
                <c:pt idx="184">
                  <c:v>61.299799999999998</c:v>
                </c:pt>
                <c:pt idx="185">
                  <c:v>62.250599999999999</c:v>
                </c:pt>
                <c:pt idx="186">
                  <c:v>63.512300000000003</c:v>
                </c:pt>
                <c:pt idx="187">
                  <c:v>63.904899999999998</c:v>
                </c:pt>
                <c:pt idx="188">
                  <c:v>64.332099999999997</c:v>
                </c:pt>
                <c:pt idx="189">
                  <c:v>65.020200000000003</c:v>
                </c:pt>
                <c:pt idx="190">
                  <c:v>65.598699999999994</c:v>
                </c:pt>
                <c:pt idx="191">
                  <c:v>67.367400000000004</c:v>
                </c:pt>
                <c:pt idx="192">
                  <c:v>68.431399999999996</c:v>
                </c:pt>
                <c:pt idx="193">
                  <c:v>68.704700000000003</c:v>
                </c:pt>
                <c:pt idx="194">
                  <c:v>68.902199999999993</c:v>
                </c:pt>
                <c:pt idx="195">
                  <c:v>68.694599999999994</c:v>
                </c:pt>
                <c:pt idx="196">
                  <c:v>69.029499999999999</c:v>
                </c:pt>
                <c:pt idx="197">
                  <c:v>69.691500000000005</c:v>
                </c:pt>
                <c:pt idx="198">
                  <c:v>70.560299999999998</c:v>
                </c:pt>
                <c:pt idx="199">
                  <c:v>71.285399999999996</c:v>
                </c:pt>
                <c:pt idx="200">
                  <c:v>72.247500000000002</c:v>
                </c:pt>
                <c:pt idx="201">
                  <c:v>72.875399999999999</c:v>
                </c:pt>
                <c:pt idx="202">
                  <c:v>72.873000000000005</c:v>
                </c:pt>
                <c:pt idx="203">
                  <c:v>72.668999999999997</c:v>
                </c:pt>
                <c:pt idx="204">
                  <c:v>71.673199999999994</c:v>
                </c:pt>
                <c:pt idx="205">
                  <c:v>70.556600000000003</c:v>
                </c:pt>
                <c:pt idx="206">
                  <c:v>71.105999999999995</c:v>
                </c:pt>
                <c:pt idx="207">
                  <c:v>71.040000000000006</c:v>
                </c:pt>
                <c:pt idx="208">
                  <c:v>70.591200000000001</c:v>
                </c:pt>
                <c:pt idx="209">
                  <c:v>69.895799999999994</c:v>
                </c:pt>
                <c:pt idx="210">
                  <c:v>69.163700000000006</c:v>
                </c:pt>
                <c:pt idx="211">
                  <c:v>67.954999999999998</c:v>
                </c:pt>
                <c:pt idx="212">
                  <c:v>68.882400000000004</c:v>
                </c:pt>
                <c:pt idx="213">
                  <c:v>69.408100000000005</c:v>
                </c:pt>
                <c:pt idx="214">
                  <c:v>69.021500000000003</c:v>
                </c:pt>
                <c:pt idx="215">
                  <c:v>69.033500000000004</c:v>
                </c:pt>
                <c:pt idx="216">
                  <c:v>69.211100000000002</c:v>
                </c:pt>
                <c:pt idx="217">
                  <c:v>69.671700000000001</c:v>
                </c:pt>
                <c:pt idx="218">
                  <c:v>69.510999999999996</c:v>
                </c:pt>
                <c:pt idx="219">
                  <c:v>78.283799999999999</c:v>
                </c:pt>
                <c:pt idx="220">
                  <c:v>83.458600000000004</c:v>
                </c:pt>
                <c:pt idx="221">
                  <c:v>84.961299999999994</c:v>
                </c:pt>
                <c:pt idx="222">
                  <c:v>88.734800000000007</c:v>
                </c:pt>
                <c:pt idx="223">
                  <c:v>92.737499999999997</c:v>
                </c:pt>
                <c:pt idx="224">
                  <c:v>100.628</c:v>
                </c:pt>
                <c:pt idx="225">
                  <c:v>109.46599999999999</c:v>
                </c:pt>
                <c:pt idx="226">
                  <c:v>106.669</c:v>
                </c:pt>
                <c:pt idx="227">
                  <c:v>101.286</c:v>
                </c:pt>
                <c:pt idx="228">
                  <c:v>95.737499999999997</c:v>
                </c:pt>
                <c:pt idx="229">
                  <c:v>87.583600000000004</c:v>
                </c:pt>
                <c:pt idx="230">
                  <c:v>75.606800000000007</c:v>
                </c:pt>
                <c:pt idx="231">
                  <c:v>72.119</c:v>
                </c:pt>
                <c:pt idx="232">
                  <c:v>71.904799999999994</c:v>
                </c:pt>
                <c:pt idx="233">
                  <c:v>72.775499999999994</c:v>
                </c:pt>
                <c:pt idx="234">
                  <c:v>75.303200000000004</c:v>
                </c:pt>
                <c:pt idx="235">
                  <c:v>76.450199999999995</c:v>
                </c:pt>
                <c:pt idx="236">
                  <c:v>76.218000000000004</c:v>
                </c:pt>
                <c:pt idx="237">
                  <c:v>76.209999999999994</c:v>
                </c:pt>
                <c:pt idx="238">
                  <c:v>77.028199999999998</c:v>
                </c:pt>
                <c:pt idx="239">
                  <c:v>78.110100000000003</c:v>
                </c:pt>
                <c:pt idx="240">
                  <c:v>78.831299999999999</c:v>
                </c:pt>
                <c:pt idx="241">
                  <c:v>78.665899999999993</c:v>
                </c:pt>
                <c:pt idx="242">
                  <c:v>79.567099999999996</c:v>
                </c:pt>
                <c:pt idx="243">
                  <c:v>81.679400000000001</c:v>
                </c:pt>
                <c:pt idx="244">
                  <c:v>82.057699999999997</c:v>
                </c:pt>
                <c:pt idx="245">
                  <c:v>82.254599999999996</c:v>
                </c:pt>
                <c:pt idx="246">
                  <c:v>82.135599999999997</c:v>
                </c:pt>
                <c:pt idx="247">
                  <c:v>83.109800000000007</c:v>
                </c:pt>
                <c:pt idx="248">
                  <c:v>84.545599999999993</c:v>
                </c:pt>
                <c:pt idx="249">
                  <c:v>84.905299999999997</c:v>
                </c:pt>
                <c:pt idx="250">
                  <c:v>83.801599999999993</c:v>
                </c:pt>
                <c:pt idx="251">
                  <c:v>83.313699999999997</c:v>
                </c:pt>
                <c:pt idx="252">
                  <c:v>82.091899999999995</c:v>
                </c:pt>
                <c:pt idx="253">
                  <c:v>81.174899999999994</c:v>
                </c:pt>
                <c:pt idx="254">
                  <c:v>81.512799999999999</c:v>
                </c:pt>
                <c:pt idx="255">
                  <c:v>82.3078</c:v>
                </c:pt>
                <c:pt idx="256">
                  <c:v>82.460700000000003</c:v>
                </c:pt>
                <c:pt idx="257">
                  <c:v>84.1053</c:v>
                </c:pt>
                <c:pt idx="258">
                  <c:v>83.526399999999995</c:v>
                </c:pt>
                <c:pt idx="259">
                  <c:v>83.688599999999994</c:v>
                </c:pt>
                <c:pt idx="260">
                  <c:v>85.644099999999995</c:v>
                </c:pt>
                <c:pt idx="261">
                  <c:v>90.727500000000006</c:v>
                </c:pt>
                <c:pt idx="262">
                  <c:v>95.284700000000001</c:v>
                </c:pt>
                <c:pt idx="263">
                  <c:v>97.199399999999997</c:v>
                </c:pt>
                <c:pt idx="264">
                  <c:v>96.265900000000002</c:v>
                </c:pt>
                <c:pt idx="265">
                  <c:v>95.821700000000007</c:v>
                </c:pt>
                <c:pt idx="266">
                  <c:v>95.3005</c:v>
                </c:pt>
                <c:pt idx="267">
                  <c:v>93.0976</c:v>
                </c:pt>
                <c:pt idx="268">
                  <c:v>93.550600000000003</c:v>
                </c:pt>
                <c:pt idx="269">
                  <c:v>93.619600000000005</c:v>
                </c:pt>
                <c:pt idx="270">
                  <c:v>96.891400000000004</c:v>
                </c:pt>
                <c:pt idx="271">
                  <c:v>97.771600000000007</c:v>
                </c:pt>
                <c:pt idx="272">
                  <c:v>98.842200000000005</c:v>
                </c:pt>
                <c:pt idx="273">
                  <c:v>99.381600000000006</c:v>
                </c:pt>
                <c:pt idx="274">
                  <c:v>100.84399999999999</c:v>
                </c:pt>
                <c:pt idx="275">
                  <c:v>101.63</c:v>
                </c:pt>
                <c:pt idx="276">
                  <c:v>104.29900000000001</c:v>
                </c:pt>
                <c:pt idx="277">
                  <c:v>106.992</c:v>
                </c:pt>
                <c:pt idx="278">
                  <c:v>109.501</c:v>
                </c:pt>
                <c:pt idx="279">
                  <c:v>111.22499999999999</c:v>
                </c:pt>
                <c:pt idx="280">
                  <c:v>112.71599999999999</c:v>
                </c:pt>
                <c:pt idx="281">
                  <c:v>115.536</c:v>
                </c:pt>
                <c:pt idx="282">
                  <c:v>118.416</c:v>
                </c:pt>
                <c:pt idx="283">
                  <c:v>121.871</c:v>
                </c:pt>
                <c:pt idx="284">
                  <c:v>124.858</c:v>
                </c:pt>
                <c:pt idx="285">
                  <c:v>129.999</c:v>
                </c:pt>
                <c:pt idx="286">
                  <c:v>132.08699999999999</c:v>
                </c:pt>
                <c:pt idx="287">
                  <c:v>131.85300000000001</c:v>
                </c:pt>
                <c:pt idx="288">
                  <c:v>135.51900000000001</c:v>
                </c:pt>
                <c:pt idx="289">
                  <c:v>136.792</c:v>
                </c:pt>
                <c:pt idx="290">
                  <c:v>137.364</c:v>
                </c:pt>
                <c:pt idx="291">
                  <c:v>137.66300000000001</c:v>
                </c:pt>
                <c:pt idx="292">
                  <c:v>137.624</c:v>
                </c:pt>
                <c:pt idx="293">
                  <c:v>135.667</c:v>
                </c:pt>
                <c:pt idx="294">
                  <c:v>130.91900000000001</c:v>
                </c:pt>
                <c:pt idx="295">
                  <c:v>127.907</c:v>
                </c:pt>
                <c:pt idx="296">
                  <c:v>124.32</c:v>
                </c:pt>
                <c:pt idx="297">
                  <c:v>123.75</c:v>
                </c:pt>
                <c:pt idx="298">
                  <c:v>126.67</c:v>
                </c:pt>
                <c:pt idx="299">
                  <c:v>123.43</c:v>
                </c:pt>
                <c:pt idx="300">
                  <c:v>120.54300000000001</c:v>
                </c:pt>
                <c:pt idx="301">
                  <c:v>121.361</c:v>
                </c:pt>
                <c:pt idx="302">
                  <c:v>120.032</c:v>
                </c:pt>
                <c:pt idx="303">
                  <c:v>116.851</c:v>
                </c:pt>
                <c:pt idx="304">
                  <c:v>111.989</c:v>
                </c:pt>
                <c:pt idx="305">
                  <c:v>110.036</c:v>
                </c:pt>
                <c:pt idx="306">
                  <c:v>112.1</c:v>
                </c:pt>
                <c:pt idx="307">
                  <c:v>113.809</c:v>
                </c:pt>
                <c:pt idx="308">
                  <c:v>114.05500000000001</c:v>
                </c:pt>
                <c:pt idx="309">
                  <c:v>112.69799999999999</c:v>
                </c:pt>
                <c:pt idx="310">
                  <c:v>114.88200000000001</c:v>
                </c:pt>
                <c:pt idx="311">
                  <c:v>114.108</c:v>
                </c:pt>
                <c:pt idx="312">
                  <c:v>115.071</c:v>
                </c:pt>
                <c:pt idx="313">
                  <c:v>114.916</c:v>
                </c:pt>
                <c:pt idx="314">
                  <c:v>113.194</c:v>
                </c:pt>
                <c:pt idx="315">
                  <c:v>111.13800000000001</c:v>
                </c:pt>
                <c:pt idx="316">
                  <c:v>111.31100000000001</c:v>
                </c:pt>
                <c:pt idx="317">
                  <c:v>113.352</c:v>
                </c:pt>
                <c:pt idx="318">
                  <c:v>115.119</c:v>
                </c:pt>
                <c:pt idx="319">
                  <c:v>115.559</c:v>
                </c:pt>
                <c:pt idx="320">
                  <c:v>113.268</c:v>
                </c:pt>
                <c:pt idx="321">
                  <c:v>111.002</c:v>
                </c:pt>
                <c:pt idx="322">
                  <c:v>110.797</c:v>
                </c:pt>
                <c:pt idx="323">
                  <c:v>110.108</c:v>
                </c:pt>
                <c:pt idx="324">
                  <c:v>107.501</c:v>
                </c:pt>
                <c:pt idx="325">
                  <c:v>106.05800000000001</c:v>
                </c:pt>
                <c:pt idx="326">
                  <c:v>108.378</c:v>
                </c:pt>
                <c:pt idx="327">
                  <c:v>111.084</c:v>
                </c:pt>
                <c:pt idx="328">
                  <c:v>110.84</c:v>
                </c:pt>
                <c:pt idx="329">
                  <c:v>109.34399999999999</c:v>
                </c:pt>
                <c:pt idx="330">
                  <c:v>103.304</c:v>
                </c:pt>
                <c:pt idx="331">
                  <c:v>103.19499999999999</c:v>
                </c:pt>
                <c:pt idx="332">
                  <c:v>104.929</c:v>
                </c:pt>
                <c:pt idx="333">
                  <c:v>105.61</c:v>
                </c:pt>
                <c:pt idx="334">
                  <c:v>107.79600000000001</c:v>
                </c:pt>
                <c:pt idx="335">
                  <c:v>109.233</c:v>
                </c:pt>
                <c:pt idx="336">
                  <c:v>109.131</c:v>
                </c:pt>
                <c:pt idx="337">
                  <c:v>108.738</c:v>
                </c:pt>
                <c:pt idx="338">
                  <c:v>109.905</c:v>
                </c:pt>
                <c:pt idx="339">
                  <c:v>109.491</c:v>
                </c:pt>
                <c:pt idx="340">
                  <c:v>109.041</c:v>
                </c:pt>
                <c:pt idx="341">
                  <c:v>105.67100000000001</c:v>
                </c:pt>
                <c:pt idx="342">
                  <c:v>106.952</c:v>
                </c:pt>
                <c:pt idx="343">
                  <c:v>111.559</c:v>
                </c:pt>
                <c:pt idx="344">
                  <c:v>115.101</c:v>
                </c:pt>
                <c:pt idx="345">
                  <c:v>120.41500000000001</c:v>
                </c:pt>
                <c:pt idx="346">
                  <c:v>123.83</c:v>
                </c:pt>
                <c:pt idx="347">
                  <c:v>126.33799999999999</c:v>
                </c:pt>
                <c:pt idx="348">
                  <c:v>127.247</c:v>
                </c:pt>
                <c:pt idx="349">
                  <c:v>128.67699999999999</c:v>
                </c:pt>
                <c:pt idx="350">
                  <c:v>127.608</c:v>
                </c:pt>
                <c:pt idx="351">
                  <c:v>130.447</c:v>
                </c:pt>
                <c:pt idx="352">
                  <c:v>133.31299999999999</c:v>
                </c:pt>
                <c:pt idx="353">
                  <c:v>138.46799999999999</c:v>
                </c:pt>
                <c:pt idx="354">
                  <c:v>140.72399999999999</c:v>
                </c:pt>
                <c:pt idx="355">
                  <c:v>139.56899999999999</c:v>
                </c:pt>
                <c:pt idx="356">
                  <c:v>140.24299999999999</c:v>
                </c:pt>
                <c:pt idx="357">
                  <c:v>139.541</c:v>
                </c:pt>
                <c:pt idx="358">
                  <c:v>139.20699999999999</c:v>
                </c:pt>
                <c:pt idx="359">
                  <c:v>139.739</c:v>
                </c:pt>
                <c:pt idx="360">
                  <c:v>140.45099999999999</c:v>
                </c:pt>
                <c:pt idx="361">
                  <c:v>141.553</c:v>
                </c:pt>
                <c:pt idx="362">
                  <c:v>140.642</c:v>
                </c:pt>
                <c:pt idx="363">
                  <c:v>141.422</c:v>
                </c:pt>
                <c:pt idx="364">
                  <c:v>142.47499999999999</c:v>
                </c:pt>
                <c:pt idx="365">
                  <c:v>142.76</c:v>
                </c:pt>
                <c:pt idx="366">
                  <c:v>144.404</c:v>
                </c:pt>
                <c:pt idx="367">
                  <c:v>138.976</c:v>
                </c:pt>
                <c:pt idx="368">
                  <c:v>134.18700000000001</c:v>
                </c:pt>
                <c:pt idx="369">
                  <c:v>134.715</c:v>
                </c:pt>
                <c:pt idx="370">
                  <c:v>132.517</c:v>
                </c:pt>
                <c:pt idx="371">
                  <c:v>131.75700000000001</c:v>
                </c:pt>
                <c:pt idx="372">
                  <c:v>130.08500000000001</c:v>
                </c:pt>
                <c:pt idx="373">
                  <c:v>126.303</c:v>
                </c:pt>
                <c:pt idx="374">
                  <c:v>116.649</c:v>
                </c:pt>
                <c:pt idx="375">
                  <c:v>108.953</c:v>
                </c:pt>
                <c:pt idx="376">
                  <c:v>106.24299999999999</c:v>
                </c:pt>
                <c:pt idx="377">
                  <c:v>105.877</c:v>
                </c:pt>
                <c:pt idx="378">
                  <c:v>106.85899999999999</c:v>
                </c:pt>
                <c:pt idx="379">
                  <c:v>110.146</c:v>
                </c:pt>
                <c:pt idx="380">
                  <c:v>111.04</c:v>
                </c:pt>
                <c:pt idx="381">
                  <c:v>112.71899999999999</c:v>
                </c:pt>
                <c:pt idx="382">
                  <c:v>112.709</c:v>
                </c:pt>
                <c:pt idx="383">
                  <c:v>116.31699999999999</c:v>
                </c:pt>
                <c:pt idx="384">
                  <c:v>117.517</c:v>
                </c:pt>
                <c:pt idx="385">
                  <c:v>118.819</c:v>
                </c:pt>
                <c:pt idx="386">
                  <c:v>119.307</c:v>
                </c:pt>
                <c:pt idx="387">
                  <c:v>121.452</c:v>
                </c:pt>
                <c:pt idx="388">
                  <c:v>120.559</c:v>
                </c:pt>
                <c:pt idx="389">
                  <c:v>121.83199999999999</c:v>
                </c:pt>
                <c:pt idx="390">
                  <c:v>122.40600000000001</c:v>
                </c:pt>
                <c:pt idx="391">
                  <c:v>125.646</c:v>
                </c:pt>
                <c:pt idx="392">
                  <c:v>139.42099999999999</c:v>
                </c:pt>
                <c:pt idx="393">
                  <c:v>132.821</c:v>
                </c:pt>
                <c:pt idx="394">
                  <c:v>127.264</c:v>
                </c:pt>
                <c:pt idx="395">
                  <c:v>128.40100000000001</c:v>
                </c:pt>
                <c:pt idx="396">
                  <c:v>130.52099999999999</c:v>
                </c:pt>
                <c:pt idx="397">
                  <c:v>133.328</c:v>
                </c:pt>
                <c:pt idx="398">
                  <c:v>136.886</c:v>
                </c:pt>
                <c:pt idx="399">
                  <c:v>137.453</c:v>
                </c:pt>
                <c:pt idx="400">
                  <c:v>142.68100000000001</c:v>
                </c:pt>
                <c:pt idx="401">
                  <c:v>143.255</c:v>
                </c:pt>
                <c:pt idx="402">
                  <c:v>143.36500000000001</c:v>
                </c:pt>
                <c:pt idx="403">
                  <c:v>144.995</c:v>
                </c:pt>
                <c:pt idx="404">
                  <c:v>146.10400000000001</c:v>
                </c:pt>
                <c:pt idx="405">
                  <c:v>147.81200000000001</c:v>
                </c:pt>
                <c:pt idx="406">
                  <c:v>147.82400000000001</c:v>
                </c:pt>
                <c:pt idx="407">
                  <c:v>146.94499999999999</c:v>
                </c:pt>
                <c:pt idx="408">
                  <c:v>147.35499999999999</c:v>
                </c:pt>
                <c:pt idx="409">
                  <c:v>158.947</c:v>
                </c:pt>
                <c:pt idx="410">
                  <c:v>153.36500000000001</c:v>
                </c:pt>
                <c:pt idx="411">
                  <c:v>149.167</c:v>
                </c:pt>
                <c:pt idx="412">
                  <c:v>143.33600000000001</c:v>
                </c:pt>
                <c:pt idx="413">
                  <c:v>140.00200000000001</c:v>
                </c:pt>
                <c:pt idx="414">
                  <c:v>138.34100000000001</c:v>
                </c:pt>
                <c:pt idx="415">
                  <c:v>143.34200000000001</c:v>
                </c:pt>
                <c:pt idx="416">
                  <c:v>140.05099999999999</c:v>
                </c:pt>
                <c:pt idx="417">
                  <c:v>128.40899999999999</c:v>
                </c:pt>
                <c:pt idx="418">
                  <c:v>124.877</c:v>
                </c:pt>
                <c:pt idx="419">
                  <c:v>124.947</c:v>
                </c:pt>
                <c:pt idx="420">
                  <c:v>125.60899999999999</c:v>
                </c:pt>
                <c:pt idx="421">
                  <c:v>126.46599999999999</c:v>
                </c:pt>
                <c:pt idx="422">
                  <c:v>128.363</c:v>
                </c:pt>
                <c:pt idx="423">
                  <c:v>128.55600000000001</c:v>
                </c:pt>
                <c:pt idx="424">
                  <c:v>129.45699999999999</c:v>
                </c:pt>
                <c:pt idx="425">
                  <c:v>129.54</c:v>
                </c:pt>
                <c:pt idx="426">
                  <c:v>127.878</c:v>
                </c:pt>
                <c:pt idx="427">
                  <c:v>127.443</c:v>
                </c:pt>
                <c:pt idx="428">
                  <c:v>125.70099999999999</c:v>
                </c:pt>
                <c:pt idx="429">
                  <c:v>120.83499999999999</c:v>
                </c:pt>
                <c:pt idx="430">
                  <c:v>118.726</c:v>
                </c:pt>
                <c:pt idx="431">
                  <c:v>117.15</c:v>
                </c:pt>
                <c:pt idx="432">
                  <c:v>113.715</c:v>
                </c:pt>
                <c:pt idx="433">
                  <c:v>111.587</c:v>
                </c:pt>
                <c:pt idx="434">
                  <c:v>110.029</c:v>
                </c:pt>
                <c:pt idx="435">
                  <c:v>110.459</c:v>
                </c:pt>
                <c:pt idx="436">
                  <c:v>107.053</c:v>
                </c:pt>
                <c:pt idx="437">
                  <c:v>103.621</c:v>
                </c:pt>
                <c:pt idx="438">
                  <c:v>103.349</c:v>
                </c:pt>
                <c:pt idx="439">
                  <c:v>107.63500000000001</c:v>
                </c:pt>
                <c:pt idx="440">
                  <c:v>106.904</c:v>
                </c:pt>
                <c:pt idx="441">
                  <c:v>105.855</c:v>
                </c:pt>
                <c:pt idx="442">
                  <c:v>105.226</c:v>
                </c:pt>
                <c:pt idx="443">
                  <c:v>106.724</c:v>
                </c:pt>
                <c:pt idx="444">
                  <c:v>102.26300000000001</c:v>
                </c:pt>
                <c:pt idx="445">
                  <c:v>95.355500000000006</c:v>
                </c:pt>
                <c:pt idx="446">
                  <c:v>88.833100000000002</c:v>
                </c:pt>
                <c:pt idx="447">
                  <c:v>92.928799999999995</c:v>
                </c:pt>
                <c:pt idx="448">
                  <c:v>96.661000000000001</c:v>
                </c:pt>
                <c:pt idx="449">
                  <c:v>98.524900000000002</c:v>
                </c:pt>
                <c:pt idx="450">
                  <c:v>98.365399999999994</c:v>
                </c:pt>
                <c:pt idx="451">
                  <c:v>98.077799999999996</c:v>
                </c:pt>
                <c:pt idx="452">
                  <c:v>96.309100000000001</c:v>
                </c:pt>
                <c:pt idx="453">
                  <c:v>97.386300000000006</c:v>
                </c:pt>
                <c:pt idx="454">
                  <c:v>91.279399999999995</c:v>
                </c:pt>
                <c:pt idx="455">
                  <c:v>88.544499999999999</c:v>
                </c:pt>
                <c:pt idx="456">
                  <c:v>89.976600000000005</c:v>
                </c:pt>
                <c:pt idx="457">
                  <c:v>91.189300000000003</c:v>
                </c:pt>
                <c:pt idx="458">
                  <c:v>93.6006</c:v>
                </c:pt>
                <c:pt idx="459">
                  <c:v>95.947599999999994</c:v>
                </c:pt>
                <c:pt idx="460">
                  <c:v>94.575400000000002</c:v>
                </c:pt>
                <c:pt idx="461">
                  <c:v>93.599900000000005</c:v>
                </c:pt>
                <c:pt idx="462">
                  <c:v>93.928200000000004</c:v>
                </c:pt>
                <c:pt idx="463">
                  <c:v>94.089299999999994</c:v>
                </c:pt>
                <c:pt idx="464">
                  <c:v>92.907600000000002</c:v>
                </c:pt>
                <c:pt idx="465">
                  <c:v>90.928399999999996</c:v>
                </c:pt>
                <c:pt idx="466">
                  <c:v>82.874399999999994</c:v>
                </c:pt>
                <c:pt idx="467">
                  <c:v>79.938199999999995</c:v>
                </c:pt>
                <c:pt idx="468">
                  <c:v>76.671400000000006</c:v>
                </c:pt>
                <c:pt idx="469">
                  <c:v>72.352000000000004</c:v>
                </c:pt>
                <c:pt idx="470">
                  <c:v>73.441199999999995</c:v>
                </c:pt>
                <c:pt idx="471">
                  <c:v>76.5535</c:v>
                </c:pt>
                <c:pt idx="472">
                  <c:v>81.480099999999993</c:v>
                </c:pt>
                <c:pt idx="473">
                  <c:v>84.695899999999995</c:v>
                </c:pt>
                <c:pt idx="474">
                  <c:v>85.865399999999994</c:v>
                </c:pt>
                <c:pt idx="475">
                  <c:v>90.3429</c:v>
                </c:pt>
                <c:pt idx="476">
                  <c:v>97.629900000000006</c:v>
                </c:pt>
                <c:pt idx="477">
                  <c:v>106.086</c:v>
                </c:pt>
                <c:pt idx="478">
                  <c:v>109.72799999999999</c:v>
                </c:pt>
                <c:pt idx="479">
                  <c:v>113.44199999999999</c:v>
                </c:pt>
                <c:pt idx="480">
                  <c:v>117.81399999999999</c:v>
                </c:pt>
                <c:pt idx="481">
                  <c:v>115.31399999999999</c:v>
                </c:pt>
                <c:pt idx="482">
                  <c:v>112.19799999999999</c:v>
                </c:pt>
                <c:pt idx="483">
                  <c:v>112.211</c:v>
                </c:pt>
                <c:pt idx="484">
                  <c:v>99.491399999999999</c:v>
                </c:pt>
                <c:pt idx="485">
                  <c:v>106.03</c:v>
                </c:pt>
                <c:pt idx="486">
                  <c:v>105.97499999999999</c:v>
                </c:pt>
                <c:pt idx="487">
                  <c:v>110.893</c:v>
                </c:pt>
                <c:pt idx="488">
                  <c:v>105.756</c:v>
                </c:pt>
                <c:pt idx="489">
                  <c:v>99.757300000000001</c:v>
                </c:pt>
                <c:pt idx="490">
                  <c:v>94.218400000000003</c:v>
                </c:pt>
                <c:pt idx="491">
                  <c:v>88.208299999999994</c:v>
                </c:pt>
                <c:pt idx="492">
                  <c:v>84.543000000000006</c:v>
                </c:pt>
                <c:pt idx="493">
                  <c:v>85.298500000000004</c:v>
                </c:pt>
                <c:pt idx="494">
                  <c:v>81.547899999999998</c:v>
                </c:pt>
                <c:pt idx="495">
                  <c:v>79.399000000000001</c:v>
                </c:pt>
                <c:pt idx="496">
                  <c:v>76.806399999999996</c:v>
                </c:pt>
                <c:pt idx="497">
                  <c:v>75.099500000000006</c:v>
                </c:pt>
                <c:pt idx="498">
                  <c:v>72.401700000000005</c:v>
                </c:pt>
                <c:pt idx="499">
                  <c:v>72.153899999999993</c:v>
                </c:pt>
                <c:pt idx="500">
                  <c:v>68.903800000000004</c:v>
                </c:pt>
                <c:pt idx="501">
                  <c:v>68.167199999999994</c:v>
                </c:pt>
                <c:pt idx="502">
                  <c:v>67.097999999999999</c:v>
                </c:pt>
                <c:pt idx="503">
                  <c:v>69.224599999999995</c:v>
                </c:pt>
                <c:pt idx="504">
                  <c:v>73.304000000000002</c:v>
                </c:pt>
                <c:pt idx="505">
                  <c:v>75.734399999999994</c:v>
                </c:pt>
                <c:pt idx="506">
                  <c:v>73.853300000000004</c:v>
                </c:pt>
                <c:pt idx="507">
                  <c:v>69.537999999999997</c:v>
                </c:pt>
                <c:pt idx="508">
                  <c:v>64.533699999999996</c:v>
                </c:pt>
                <c:pt idx="509">
                  <c:v>61.438600000000001</c:v>
                </c:pt>
                <c:pt idx="510">
                  <c:v>59.493899999999996</c:v>
                </c:pt>
                <c:pt idx="511">
                  <c:v>59.035800000000002</c:v>
                </c:pt>
                <c:pt idx="512">
                  <c:v>59.8033</c:v>
                </c:pt>
                <c:pt idx="513">
                  <c:v>60.726799999999997</c:v>
                </c:pt>
                <c:pt idx="514">
                  <c:v>60.725700000000003</c:v>
                </c:pt>
                <c:pt idx="515">
                  <c:v>62.850200000000001</c:v>
                </c:pt>
                <c:pt idx="516">
                  <c:v>64.395300000000006</c:v>
                </c:pt>
                <c:pt idx="517">
                  <c:v>65.778000000000006</c:v>
                </c:pt>
                <c:pt idx="518">
                  <c:v>71.008799999999994</c:v>
                </c:pt>
                <c:pt idx="519">
                  <c:v>73.021600000000007</c:v>
                </c:pt>
                <c:pt idx="520">
                  <c:v>76.178899999999999</c:v>
                </c:pt>
                <c:pt idx="521">
                  <c:v>78.506399999999999</c:v>
                </c:pt>
                <c:pt idx="522">
                  <c:v>80.403099999999995</c:v>
                </c:pt>
                <c:pt idx="523">
                  <c:v>83.301100000000005</c:v>
                </c:pt>
                <c:pt idx="524">
                  <c:v>84.148799999999994</c:v>
                </c:pt>
                <c:pt idx="525">
                  <c:v>84.847399999999993</c:v>
                </c:pt>
                <c:pt idx="526">
                  <c:v>83.844999999999999</c:v>
                </c:pt>
                <c:pt idx="527">
                  <c:v>79.548100000000005</c:v>
                </c:pt>
                <c:pt idx="528">
                  <c:v>78.882300000000001</c:v>
                </c:pt>
                <c:pt idx="529">
                  <c:v>77.9649</c:v>
                </c:pt>
                <c:pt idx="530">
                  <c:v>75.879099999999994</c:v>
                </c:pt>
                <c:pt idx="531">
                  <c:v>75.959299999999999</c:v>
                </c:pt>
                <c:pt idx="532">
                  <c:v>75.597200000000001</c:v>
                </c:pt>
                <c:pt idx="533">
                  <c:v>75.72</c:v>
                </c:pt>
                <c:pt idx="534">
                  <c:v>76.956699999999998</c:v>
                </c:pt>
                <c:pt idx="535">
                  <c:v>76.278199999999998</c:v>
                </c:pt>
                <c:pt idx="536">
                  <c:v>74.225999999999999</c:v>
                </c:pt>
                <c:pt idx="537">
                  <c:v>72.624099999999999</c:v>
                </c:pt>
                <c:pt idx="538">
                  <c:v>72.622699999999995</c:v>
                </c:pt>
                <c:pt idx="539">
                  <c:v>74.905500000000004</c:v>
                </c:pt>
                <c:pt idx="540">
                  <c:v>77.635999999999996</c:v>
                </c:pt>
                <c:pt idx="541">
                  <c:v>79.395799999999994</c:v>
                </c:pt>
                <c:pt idx="542">
                  <c:v>80.065299999999993</c:v>
                </c:pt>
                <c:pt idx="543">
                  <c:v>81.676500000000004</c:v>
                </c:pt>
                <c:pt idx="544">
                  <c:v>80.930999999999997</c:v>
                </c:pt>
                <c:pt idx="545">
                  <c:v>80.651899999999998</c:v>
                </c:pt>
                <c:pt idx="546">
                  <c:v>78.828400000000002</c:v>
                </c:pt>
                <c:pt idx="547">
                  <c:v>79.745500000000007</c:v>
                </c:pt>
                <c:pt idx="548">
                  <c:v>81.836399999999998</c:v>
                </c:pt>
                <c:pt idx="549">
                  <c:v>87.334400000000002</c:v>
                </c:pt>
                <c:pt idx="550">
                  <c:v>84.298500000000004</c:v>
                </c:pt>
                <c:pt idx="551">
                  <c:v>84.571399999999997</c:v>
                </c:pt>
                <c:pt idx="552">
                  <c:v>86.443899999999999</c:v>
                </c:pt>
                <c:pt idx="553">
                  <c:v>86.590500000000006</c:v>
                </c:pt>
                <c:pt idx="554">
                  <c:v>85.325699999999998</c:v>
                </c:pt>
                <c:pt idx="555">
                  <c:v>82.394300000000001</c:v>
                </c:pt>
                <c:pt idx="556">
                  <c:v>82.435599999999994</c:v>
                </c:pt>
                <c:pt idx="557">
                  <c:v>79.843400000000003</c:v>
                </c:pt>
                <c:pt idx="558">
                  <c:v>74.956699999999998</c:v>
                </c:pt>
                <c:pt idx="559">
                  <c:v>73.959699999999998</c:v>
                </c:pt>
                <c:pt idx="560">
                  <c:v>67.323400000000007</c:v>
                </c:pt>
                <c:pt idx="561">
                  <c:v>66.446399999999997</c:v>
                </c:pt>
                <c:pt idx="562">
                  <c:v>66.046999999999997</c:v>
                </c:pt>
                <c:pt idx="563">
                  <c:v>67.115300000000005</c:v>
                </c:pt>
                <c:pt idx="564">
                  <c:v>74.393500000000003</c:v>
                </c:pt>
                <c:pt idx="565">
                  <c:v>76.931700000000006</c:v>
                </c:pt>
                <c:pt idx="566">
                  <c:v>76.271600000000007</c:v>
                </c:pt>
                <c:pt idx="567">
                  <c:v>78.449700000000007</c:v>
                </c:pt>
                <c:pt idx="568">
                  <c:v>78.636499999999998</c:v>
                </c:pt>
                <c:pt idx="569">
                  <c:v>80.935199999999995</c:v>
                </c:pt>
                <c:pt idx="570">
                  <c:v>83.766000000000005</c:v>
                </c:pt>
                <c:pt idx="571">
                  <c:v>86.053799999999995</c:v>
                </c:pt>
                <c:pt idx="572">
                  <c:v>89.573400000000007</c:v>
                </c:pt>
                <c:pt idx="573">
                  <c:v>90.142399999999995</c:v>
                </c:pt>
                <c:pt idx="574">
                  <c:v>91.759100000000004</c:v>
                </c:pt>
                <c:pt idx="575">
                  <c:v>92.840699999999998</c:v>
                </c:pt>
                <c:pt idx="576">
                  <c:v>94.138400000000004</c:v>
                </c:pt>
                <c:pt idx="577">
                  <c:v>96.149000000000001</c:v>
                </c:pt>
                <c:pt idx="578">
                  <c:v>109.492</c:v>
                </c:pt>
                <c:pt idx="579">
                  <c:v>110.764</c:v>
                </c:pt>
                <c:pt idx="580">
                  <c:v>113.408</c:v>
                </c:pt>
                <c:pt idx="581">
                  <c:v>114.688</c:v>
                </c:pt>
                <c:pt idx="582">
                  <c:v>117.61799999999999</c:v>
                </c:pt>
                <c:pt idx="583">
                  <c:v>120.455</c:v>
                </c:pt>
                <c:pt idx="584">
                  <c:v>122.066</c:v>
                </c:pt>
                <c:pt idx="585">
                  <c:v>124.06699999999999</c:v>
                </c:pt>
                <c:pt idx="586">
                  <c:v>125.35</c:v>
                </c:pt>
                <c:pt idx="587">
                  <c:v>122.81</c:v>
                </c:pt>
                <c:pt idx="588">
                  <c:v>110.889</c:v>
                </c:pt>
                <c:pt idx="589">
                  <c:v>110.46299999999999</c:v>
                </c:pt>
                <c:pt idx="590">
                  <c:v>111.435</c:v>
                </c:pt>
                <c:pt idx="591">
                  <c:v>110.85599999999999</c:v>
                </c:pt>
                <c:pt idx="592">
                  <c:v>110.66800000000001</c:v>
                </c:pt>
                <c:pt idx="593">
                  <c:v>111.197</c:v>
                </c:pt>
                <c:pt idx="594">
                  <c:v>111.66800000000001</c:v>
                </c:pt>
                <c:pt idx="595">
                  <c:v>113.877</c:v>
                </c:pt>
                <c:pt idx="596">
                  <c:v>115.301</c:v>
                </c:pt>
                <c:pt idx="597">
                  <c:v>117.236</c:v>
                </c:pt>
                <c:pt idx="598">
                  <c:v>117.55</c:v>
                </c:pt>
                <c:pt idx="599">
                  <c:v>119.21299999999999</c:v>
                </c:pt>
                <c:pt idx="600">
                  <c:v>117.90300000000001</c:v>
                </c:pt>
                <c:pt idx="601">
                  <c:v>118.242</c:v>
                </c:pt>
                <c:pt idx="602">
                  <c:v>118.99</c:v>
                </c:pt>
                <c:pt idx="603">
                  <c:v>118.54600000000001</c:v>
                </c:pt>
                <c:pt idx="604">
                  <c:v>120.152</c:v>
                </c:pt>
                <c:pt idx="605">
                  <c:v>121.51900000000001</c:v>
                </c:pt>
                <c:pt idx="606">
                  <c:v>122.637</c:v>
                </c:pt>
                <c:pt idx="607">
                  <c:v>124.976</c:v>
                </c:pt>
                <c:pt idx="608">
                  <c:v>125.986</c:v>
                </c:pt>
                <c:pt idx="609">
                  <c:v>126.47199999999999</c:v>
                </c:pt>
                <c:pt idx="610">
                  <c:v>126.735</c:v>
                </c:pt>
                <c:pt idx="611">
                  <c:v>127.203</c:v>
                </c:pt>
                <c:pt idx="612">
                  <c:v>127.877</c:v>
                </c:pt>
                <c:pt idx="613">
                  <c:v>127.89100000000001</c:v>
                </c:pt>
                <c:pt idx="614">
                  <c:v>128.72399999999999</c:v>
                </c:pt>
                <c:pt idx="615">
                  <c:v>130.33099999999999</c:v>
                </c:pt>
                <c:pt idx="616">
                  <c:v>130.91300000000001</c:v>
                </c:pt>
                <c:pt idx="617">
                  <c:v>129.52199999999999</c:v>
                </c:pt>
                <c:pt idx="618">
                  <c:v>131.101</c:v>
                </c:pt>
                <c:pt idx="619">
                  <c:v>131.44200000000001</c:v>
                </c:pt>
                <c:pt idx="620">
                  <c:v>132.24700000000001</c:v>
                </c:pt>
                <c:pt idx="621">
                  <c:v>133.005</c:v>
                </c:pt>
                <c:pt idx="622">
                  <c:v>134.55500000000001</c:v>
                </c:pt>
                <c:pt idx="623">
                  <c:v>133.398</c:v>
                </c:pt>
                <c:pt idx="624">
                  <c:v>131.12700000000001</c:v>
                </c:pt>
                <c:pt idx="625">
                  <c:v>130.88</c:v>
                </c:pt>
                <c:pt idx="626">
                  <c:v>129.29599999999999</c:v>
                </c:pt>
                <c:pt idx="627">
                  <c:v>131.08799999999999</c:v>
                </c:pt>
                <c:pt idx="628">
                  <c:v>132.631</c:v>
                </c:pt>
                <c:pt idx="629">
                  <c:v>133.36500000000001</c:v>
                </c:pt>
                <c:pt idx="630">
                  <c:v>134.08199999999999</c:v>
                </c:pt>
                <c:pt idx="631">
                  <c:v>135.173</c:v>
                </c:pt>
                <c:pt idx="632">
                  <c:v>135.66999999999999</c:v>
                </c:pt>
                <c:pt idx="633">
                  <c:v>136.596</c:v>
                </c:pt>
                <c:pt idx="634">
                  <c:v>138.453</c:v>
                </c:pt>
                <c:pt idx="635">
                  <c:v>139.39699999999999</c:v>
                </c:pt>
                <c:pt idx="636">
                  <c:v>139.9</c:v>
                </c:pt>
                <c:pt idx="637">
                  <c:v>139.79400000000001</c:v>
                </c:pt>
                <c:pt idx="638">
                  <c:v>140.16399999999999</c:v>
                </c:pt>
                <c:pt idx="639">
                  <c:v>140.142</c:v>
                </c:pt>
                <c:pt idx="640">
                  <c:v>137.86500000000001</c:v>
                </c:pt>
                <c:pt idx="641">
                  <c:v>138.02099999999999</c:v>
                </c:pt>
                <c:pt idx="642">
                  <c:v>138.785</c:v>
                </c:pt>
                <c:pt idx="643">
                  <c:v>139.20500000000001</c:v>
                </c:pt>
                <c:pt idx="644">
                  <c:v>138.68</c:v>
                </c:pt>
                <c:pt idx="645">
                  <c:v>138.739</c:v>
                </c:pt>
                <c:pt idx="646">
                  <c:v>139.14500000000001</c:v>
                </c:pt>
                <c:pt idx="647">
                  <c:v>139.803</c:v>
                </c:pt>
                <c:pt idx="648">
                  <c:v>140.73699999999999</c:v>
                </c:pt>
                <c:pt idx="649">
                  <c:v>140.69200000000001</c:v>
                </c:pt>
                <c:pt idx="650">
                  <c:v>141.685</c:v>
                </c:pt>
                <c:pt idx="651">
                  <c:v>143.25299999999999</c:v>
                </c:pt>
                <c:pt idx="652">
                  <c:v>144.25299999999999</c:v>
                </c:pt>
                <c:pt idx="653">
                  <c:v>144.286</c:v>
                </c:pt>
                <c:pt idx="654">
                  <c:v>143.613</c:v>
                </c:pt>
                <c:pt idx="655">
                  <c:v>143.51</c:v>
                </c:pt>
                <c:pt idx="656">
                  <c:v>143.13800000000001</c:v>
                </c:pt>
                <c:pt idx="657">
                  <c:v>142.65</c:v>
                </c:pt>
                <c:pt idx="658">
                  <c:v>142.233</c:v>
                </c:pt>
                <c:pt idx="659">
                  <c:v>142.40199999999999</c:v>
                </c:pt>
                <c:pt idx="660">
                  <c:v>141.65299999999999</c:v>
                </c:pt>
                <c:pt idx="661">
                  <c:v>142.13</c:v>
                </c:pt>
                <c:pt idx="662">
                  <c:v>142.095</c:v>
                </c:pt>
                <c:pt idx="663">
                  <c:v>141.03800000000001</c:v>
                </c:pt>
                <c:pt idx="664">
                  <c:v>139.96</c:v>
                </c:pt>
                <c:pt idx="665">
                  <c:v>140.078</c:v>
                </c:pt>
                <c:pt idx="666">
                  <c:v>140.52799999999999</c:v>
                </c:pt>
                <c:pt idx="667">
                  <c:v>140.958</c:v>
                </c:pt>
                <c:pt idx="668">
                  <c:v>140.625</c:v>
                </c:pt>
                <c:pt idx="669">
                  <c:v>140.84800000000001</c:v>
                </c:pt>
                <c:pt idx="670">
                  <c:v>141.48099999999999</c:v>
                </c:pt>
                <c:pt idx="671">
                  <c:v>142.88800000000001</c:v>
                </c:pt>
                <c:pt idx="672">
                  <c:v>143.12299999999999</c:v>
                </c:pt>
                <c:pt idx="673">
                  <c:v>143.30699999999999</c:v>
                </c:pt>
                <c:pt idx="674">
                  <c:v>143.72</c:v>
                </c:pt>
                <c:pt idx="675">
                  <c:v>143.68700000000001</c:v>
                </c:pt>
                <c:pt idx="676">
                  <c:v>142.40199999999999</c:v>
                </c:pt>
                <c:pt idx="677">
                  <c:v>141.096</c:v>
                </c:pt>
                <c:pt idx="678">
                  <c:v>139.78200000000001</c:v>
                </c:pt>
                <c:pt idx="679">
                  <c:v>140.23500000000001</c:v>
                </c:pt>
                <c:pt idx="680">
                  <c:v>140.38800000000001</c:v>
                </c:pt>
                <c:pt idx="681">
                  <c:v>141.11699999999999</c:v>
                </c:pt>
                <c:pt idx="682">
                  <c:v>141.59200000000001</c:v>
                </c:pt>
                <c:pt idx="683">
                  <c:v>140.62899999999999</c:v>
                </c:pt>
                <c:pt idx="684">
                  <c:v>140.33199999999999</c:v>
                </c:pt>
                <c:pt idx="685">
                  <c:v>139.952</c:v>
                </c:pt>
                <c:pt idx="686">
                  <c:v>140.36699999999999</c:v>
                </c:pt>
                <c:pt idx="687">
                  <c:v>140.50399999999999</c:v>
                </c:pt>
                <c:pt idx="688">
                  <c:v>140.52099999999999</c:v>
                </c:pt>
                <c:pt idx="689">
                  <c:v>139.69999999999999</c:v>
                </c:pt>
                <c:pt idx="690">
                  <c:v>139.92599999999999</c:v>
                </c:pt>
                <c:pt idx="691">
                  <c:v>138.59399999999999</c:v>
                </c:pt>
                <c:pt idx="692">
                  <c:v>136.999</c:v>
                </c:pt>
                <c:pt idx="693">
                  <c:v>136.90899999999999</c:v>
                </c:pt>
                <c:pt idx="694">
                  <c:v>135.43100000000001</c:v>
                </c:pt>
                <c:pt idx="695">
                  <c:v>136.93799999999999</c:v>
                </c:pt>
                <c:pt idx="696">
                  <c:v>136.04900000000001</c:v>
                </c:pt>
                <c:pt idx="697">
                  <c:v>135.80099999999999</c:v>
                </c:pt>
                <c:pt idx="698">
                  <c:v>134.55799999999999</c:v>
                </c:pt>
                <c:pt idx="699">
                  <c:v>133.41300000000001</c:v>
                </c:pt>
                <c:pt idx="700">
                  <c:v>132.16300000000001</c:v>
                </c:pt>
                <c:pt idx="701">
                  <c:v>130.94999999999999</c:v>
                </c:pt>
                <c:pt idx="702">
                  <c:v>130.16200000000001</c:v>
                </c:pt>
                <c:pt idx="703">
                  <c:v>130.017</c:v>
                </c:pt>
                <c:pt idx="704">
                  <c:v>128.41900000000001</c:v>
                </c:pt>
                <c:pt idx="705">
                  <c:v>127.83799999999999</c:v>
                </c:pt>
                <c:pt idx="706">
                  <c:v>128.952</c:v>
                </c:pt>
                <c:pt idx="707">
                  <c:v>130.251</c:v>
                </c:pt>
                <c:pt idx="708">
                  <c:v>128.059</c:v>
                </c:pt>
                <c:pt idx="709">
                  <c:v>128.274</c:v>
                </c:pt>
                <c:pt idx="710">
                  <c:v>129.36199999999999</c:v>
                </c:pt>
                <c:pt idx="711">
                  <c:v>129.518</c:v>
                </c:pt>
                <c:pt idx="712">
                  <c:v>128.09700000000001</c:v>
                </c:pt>
                <c:pt idx="713">
                  <c:v>129.86099999999999</c:v>
                </c:pt>
                <c:pt idx="714">
                  <c:v>128.13</c:v>
                </c:pt>
                <c:pt idx="715">
                  <c:v>127.108</c:v>
                </c:pt>
                <c:pt idx="716">
                  <c:v>129.214</c:v>
                </c:pt>
                <c:pt idx="717">
                  <c:v>129.26499999999999</c:v>
                </c:pt>
                <c:pt idx="718">
                  <c:v>127.881</c:v>
                </c:pt>
                <c:pt idx="719">
                  <c:v>125.131</c:v>
                </c:pt>
                <c:pt idx="720">
                  <c:v>123.229</c:v>
                </c:pt>
                <c:pt idx="721">
                  <c:v>124.306</c:v>
                </c:pt>
                <c:pt idx="722">
                  <c:v>124.05200000000001</c:v>
                </c:pt>
                <c:pt idx="723">
                  <c:v>123.90900000000001</c:v>
                </c:pt>
                <c:pt idx="724">
                  <c:v>121.354</c:v>
                </c:pt>
                <c:pt idx="725">
                  <c:v>121.788</c:v>
                </c:pt>
                <c:pt idx="726">
                  <c:v>120.675</c:v>
                </c:pt>
                <c:pt idx="727">
                  <c:v>120.916</c:v>
                </c:pt>
                <c:pt idx="728">
                  <c:v>120.724</c:v>
                </c:pt>
                <c:pt idx="729">
                  <c:v>120.84699999999999</c:v>
                </c:pt>
                <c:pt idx="730">
                  <c:v>120.76</c:v>
                </c:pt>
                <c:pt idx="731">
                  <c:v>119.916</c:v>
                </c:pt>
                <c:pt idx="732">
                  <c:v>118.66800000000001</c:v>
                </c:pt>
                <c:pt idx="733">
                  <c:v>119.039</c:v>
                </c:pt>
                <c:pt idx="734">
                  <c:v>118.16</c:v>
                </c:pt>
                <c:pt idx="735">
                  <c:v>116.788</c:v>
                </c:pt>
                <c:pt idx="736">
                  <c:v>116.117</c:v>
                </c:pt>
                <c:pt idx="737">
                  <c:v>116.82899999999999</c:v>
                </c:pt>
                <c:pt idx="738">
                  <c:v>116.69799999999999</c:v>
                </c:pt>
                <c:pt idx="739">
                  <c:v>115.46</c:v>
                </c:pt>
                <c:pt idx="740">
                  <c:v>117.56399999999999</c:v>
                </c:pt>
                <c:pt idx="741">
                  <c:v>117.194</c:v>
                </c:pt>
                <c:pt idx="742">
                  <c:v>118.324</c:v>
                </c:pt>
                <c:pt idx="743">
                  <c:v>118.798</c:v>
                </c:pt>
                <c:pt idx="744">
                  <c:v>118.874</c:v>
                </c:pt>
                <c:pt idx="745">
                  <c:v>119.26600000000001</c:v>
                </c:pt>
                <c:pt idx="746">
                  <c:v>117.727</c:v>
                </c:pt>
                <c:pt idx="747">
                  <c:v>118.819</c:v>
                </c:pt>
                <c:pt idx="748">
                  <c:v>118.908</c:v>
                </c:pt>
                <c:pt idx="749">
                  <c:v>118.735</c:v>
                </c:pt>
                <c:pt idx="750">
                  <c:v>118.053</c:v>
                </c:pt>
                <c:pt idx="751">
                  <c:v>117.271</c:v>
                </c:pt>
                <c:pt idx="752">
                  <c:v>115.95099999999999</c:v>
                </c:pt>
                <c:pt idx="753">
                  <c:v>117.38800000000001</c:v>
                </c:pt>
                <c:pt idx="754">
                  <c:v>117.16200000000001</c:v>
                </c:pt>
                <c:pt idx="755">
                  <c:v>117.27200000000001</c:v>
                </c:pt>
                <c:pt idx="756">
                  <c:v>116.84</c:v>
                </c:pt>
                <c:pt idx="757">
                  <c:v>117.01900000000001</c:v>
                </c:pt>
                <c:pt idx="758">
                  <c:v>116.556</c:v>
                </c:pt>
                <c:pt idx="759">
                  <c:v>116.782</c:v>
                </c:pt>
                <c:pt idx="760">
                  <c:v>116.852</c:v>
                </c:pt>
                <c:pt idx="761">
                  <c:v>116.55</c:v>
                </c:pt>
                <c:pt idx="762">
                  <c:v>116.17100000000001</c:v>
                </c:pt>
                <c:pt idx="763">
                  <c:v>116.26</c:v>
                </c:pt>
                <c:pt idx="764">
                  <c:v>114.86499999999999</c:v>
                </c:pt>
                <c:pt idx="765">
                  <c:v>113.985</c:v>
                </c:pt>
                <c:pt idx="766">
                  <c:v>111.696</c:v>
                </c:pt>
                <c:pt idx="767">
                  <c:v>109.551</c:v>
                </c:pt>
                <c:pt idx="768">
                  <c:v>110.741</c:v>
                </c:pt>
                <c:pt idx="769">
                  <c:v>109.536</c:v>
                </c:pt>
                <c:pt idx="770">
                  <c:v>109.929</c:v>
                </c:pt>
                <c:pt idx="771">
                  <c:v>110.61799999999999</c:v>
                </c:pt>
                <c:pt idx="772">
                  <c:v>111.14700000000001</c:v>
                </c:pt>
                <c:pt idx="773">
                  <c:v>111.54600000000001</c:v>
                </c:pt>
                <c:pt idx="774">
                  <c:v>112.354</c:v>
                </c:pt>
                <c:pt idx="775">
                  <c:v>113.16800000000001</c:v>
                </c:pt>
                <c:pt idx="776">
                  <c:v>113.542</c:v>
                </c:pt>
                <c:pt idx="777">
                  <c:v>114.45699999999999</c:v>
                </c:pt>
                <c:pt idx="778">
                  <c:v>116.145</c:v>
                </c:pt>
                <c:pt idx="779">
                  <c:v>117.495</c:v>
                </c:pt>
                <c:pt idx="780">
                  <c:v>118.529</c:v>
                </c:pt>
                <c:pt idx="781">
                  <c:v>119.10599999999999</c:v>
                </c:pt>
                <c:pt idx="782">
                  <c:v>119.46299999999999</c:v>
                </c:pt>
                <c:pt idx="783">
                  <c:v>121.53100000000001</c:v>
                </c:pt>
                <c:pt idx="784">
                  <c:v>122.749</c:v>
                </c:pt>
                <c:pt idx="785">
                  <c:v>123.922</c:v>
                </c:pt>
                <c:pt idx="786">
                  <c:v>124.819</c:v>
                </c:pt>
                <c:pt idx="787">
                  <c:v>125.139</c:v>
                </c:pt>
                <c:pt idx="788">
                  <c:v>127.506</c:v>
                </c:pt>
                <c:pt idx="789">
                  <c:v>128.58000000000001</c:v>
                </c:pt>
                <c:pt idx="790">
                  <c:v>128.858</c:v>
                </c:pt>
                <c:pt idx="791">
                  <c:v>130.554</c:v>
                </c:pt>
                <c:pt idx="792">
                  <c:v>132.47200000000001</c:v>
                </c:pt>
                <c:pt idx="793">
                  <c:v>133.46799999999999</c:v>
                </c:pt>
                <c:pt idx="794">
                  <c:v>135.52199999999999</c:v>
                </c:pt>
                <c:pt idx="795">
                  <c:v>139.828</c:v>
                </c:pt>
                <c:pt idx="796">
                  <c:v>140.93799999999999</c:v>
                </c:pt>
                <c:pt idx="797">
                  <c:v>143.989</c:v>
                </c:pt>
                <c:pt idx="798">
                  <c:v>146.78200000000001</c:v>
                </c:pt>
                <c:pt idx="799">
                  <c:v>147.79300000000001</c:v>
                </c:pt>
                <c:pt idx="800">
                  <c:v>147.887</c:v>
                </c:pt>
                <c:pt idx="801">
                  <c:v>149.47200000000001</c:v>
                </c:pt>
                <c:pt idx="802">
                  <c:v>152.32300000000001</c:v>
                </c:pt>
                <c:pt idx="803">
                  <c:v>152.66900000000001</c:v>
                </c:pt>
                <c:pt idx="804">
                  <c:v>153.15600000000001</c:v>
                </c:pt>
                <c:pt idx="805">
                  <c:v>153.21199999999999</c:v>
                </c:pt>
                <c:pt idx="806">
                  <c:v>155.20699999999999</c:v>
                </c:pt>
                <c:pt idx="807">
                  <c:v>154.56800000000001</c:v>
                </c:pt>
                <c:pt idx="808">
                  <c:v>157.24</c:v>
                </c:pt>
                <c:pt idx="809">
                  <c:v>159.15299999999999</c:v>
                </c:pt>
                <c:pt idx="810">
                  <c:v>158.78</c:v>
                </c:pt>
                <c:pt idx="811">
                  <c:v>158.10499999999999</c:v>
                </c:pt>
                <c:pt idx="812">
                  <c:v>159.29400000000001</c:v>
                </c:pt>
                <c:pt idx="813">
                  <c:v>157.904</c:v>
                </c:pt>
                <c:pt idx="814">
                  <c:v>163.74100000000001</c:v>
                </c:pt>
                <c:pt idx="815">
                  <c:v>166.51300000000001</c:v>
                </c:pt>
                <c:pt idx="816">
                  <c:v>167.97499999999999</c:v>
                </c:pt>
                <c:pt idx="817">
                  <c:v>170.60400000000001</c:v>
                </c:pt>
                <c:pt idx="818">
                  <c:v>166.739</c:v>
                </c:pt>
                <c:pt idx="819">
                  <c:v>170.15</c:v>
                </c:pt>
                <c:pt idx="820">
                  <c:v>171.511</c:v>
                </c:pt>
                <c:pt idx="821">
                  <c:v>173.8</c:v>
                </c:pt>
                <c:pt idx="822">
                  <c:v>174.57400000000001</c:v>
                </c:pt>
                <c:pt idx="823">
                  <c:v>173.13399999999999</c:v>
                </c:pt>
                <c:pt idx="824">
                  <c:v>173.25</c:v>
                </c:pt>
                <c:pt idx="825">
                  <c:v>173.904</c:v>
                </c:pt>
                <c:pt idx="826">
                  <c:v>174.50200000000001</c:v>
                </c:pt>
                <c:pt idx="827">
                  <c:v>174.828</c:v>
                </c:pt>
                <c:pt idx="828">
                  <c:v>173.58600000000001</c:v>
                </c:pt>
                <c:pt idx="829">
                  <c:v>175.971</c:v>
                </c:pt>
                <c:pt idx="830">
                  <c:v>174.86600000000001</c:v>
                </c:pt>
                <c:pt idx="831">
                  <c:v>175.73699999999999</c:v>
                </c:pt>
                <c:pt idx="832">
                  <c:v>175.15</c:v>
                </c:pt>
                <c:pt idx="833">
                  <c:v>176.679</c:v>
                </c:pt>
                <c:pt idx="834">
                  <c:v>177.107</c:v>
                </c:pt>
                <c:pt idx="835">
                  <c:v>177.101</c:v>
                </c:pt>
                <c:pt idx="836">
                  <c:v>176.17500000000001</c:v>
                </c:pt>
                <c:pt idx="837">
                  <c:v>178.43899999999999</c:v>
                </c:pt>
                <c:pt idx="838">
                  <c:v>179.88</c:v>
                </c:pt>
                <c:pt idx="839">
                  <c:v>178.471</c:v>
                </c:pt>
                <c:pt idx="840">
                  <c:v>179.191</c:v>
                </c:pt>
                <c:pt idx="841">
                  <c:v>180.12100000000001</c:v>
                </c:pt>
                <c:pt idx="842">
                  <c:v>179.214</c:v>
                </c:pt>
                <c:pt idx="843">
                  <c:v>175.06399999999999</c:v>
                </c:pt>
                <c:pt idx="844">
                  <c:v>179.285</c:v>
                </c:pt>
                <c:pt idx="845">
                  <c:v>177.483</c:v>
                </c:pt>
                <c:pt idx="846">
                  <c:v>177.27500000000001</c:v>
                </c:pt>
                <c:pt idx="847">
                  <c:v>176.44300000000001</c:v>
                </c:pt>
                <c:pt idx="848">
                  <c:v>178.44</c:v>
                </c:pt>
                <c:pt idx="849">
                  <c:v>180.66900000000001</c:v>
                </c:pt>
                <c:pt idx="850">
                  <c:v>182.22200000000001</c:v>
                </c:pt>
                <c:pt idx="851">
                  <c:v>179.352</c:v>
                </c:pt>
                <c:pt idx="852">
                  <c:v>180.41399999999999</c:v>
                </c:pt>
                <c:pt idx="853">
                  <c:v>180.94200000000001</c:v>
                </c:pt>
                <c:pt idx="854">
                  <c:v>180.61699999999999</c:v>
                </c:pt>
                <c:pt idx="855">
                  <c:v>186.49</c:v>
                </c:pt>
                <c:pt idx="856">
                  <c:v>179.14599999999999</c:v>
                </c:pt>
                <c:pt idx="857">
                  <c:v>185.57</c:v>
                </c:pt>
                <c:pt idx="858">
                  <c:v>179.16800000000001</c:v>
                </c:pt>
                <c:pt idx="859">
                  <c:v>179.38200000000001</c:v>
                </c:pt>
                <c:pt idx="860">
                  <c:v>180.08699999999999</c:v>
                </c:pt>
                <c:pt idx="861">
                  <c:v>186.13900000000001</c:v>
                </c:pt>
                <c:pt idx="862">
                  <c:v>189.643</c:v>
                </c:pt>
                <c:pt idx="863">
                  <c:v>178.54400000000001</c:v>
                </c:pt>
                <c:pt idx="864">
                  <c:v>181.804</c:v>
                </c:pt>
                <c:pt idx="865">
                  <c:v>179.71799999999999</c:v>
                </c:pt>
                <c:pt idx="866">
                  <c:v>173.1</c:v>
                </c:pt>
                <c:pt idx="867">
                  <c:v>167.28100000000001</c:v>
                </c:pt>
                <c:pt idx="868">
                  <c:v>162.672</c:v>
                </c:pt>
                <c:pt idx="869">
                  <c:v>164.10400000000001</c:v>
                </c:pt>
                <c:pt idx="870">
                  <c:v>166.02500000000001</c:v>
                </c:pt>
                <c:pt idx="871">
                  <c:v>168.71</c:v>
                </c:pt>
                <c:pt idx="872">
                  <c:v>170.197</c:v>
                </c:pt>
                <c:pt idx="873">
                  <c:v>165.82400000000001</c:v>
                </c:pt>
                <c:pt idx="874">
                  <c:v>154.19300000000001</c:v>
                </c:pt>
                <c:pt idx="875">
                  <c:v>141.34100000000001</c:v>
                </c:pt>
                <c:pt idx="876">
                  <c:v>146.12700000000001</c:v>
                </c:pt>
                <c:pt idx="877">
                  <c:v>150.64099999999999</c:v>
                </c:pt>
                <c:pt idx="878">
                  <c:v>145.489</c:v>
                </c:pt>
                <c:pt idx="879">
                  <c:v>144.46600000000001</c:v>
                </c:pt>
                <c:pt idx="880">
                  <c:v>141.851</c:v>
                </c:pt>
                <c:pt idx="881">
                  <c:v>138.196</c:v>
                </c:pt>
                <c:pt idx="882">
                  <c:v>144.71700000000001</c:v>
                </c:pt>
                <c:pt idx="883">
                  <c:v>147.988</c:v>
                </c:pt>
                <c:pt idx="884">
                  <c:v>148.07400000000001</c:v>
                </c:pt>
                <c:pt idx="885">
                  <c:v>146.25700000000001</c:v>
                </c:pt>
                <c:pt idx="886">
                  <c:v>145.489</c:v>
                </c:pt>
                <c:pt idx="887">
                  <c:v>146.49799999999999</c:v>
                </c:pt>
                <c:pt idx="888">
                  <c:v>142.83500000000001</c:v>
                </c:pt>
                <c:pt idx="889">
                  <c:v>143.376</c:v>
                </c:pt>
                <c:pt idx="890">
                  <c:v>139.31100000000001</c:v>
                </c:pt>
                <c:pt idx="891">
                  <c:v>142.572</c:v>
                </c:pt>
                <c:pt idx="892">
                  <c:v>144.583</c:v>
                </c:pt>
                <c:pt idx="893">
                  <c:v>148.93</c:v>
                </c:pt>
                <c:pt idx="894">
                  <c:v>151.20500000000001</c:v>
                </c:pt>
                <c:pt idx="895">
                  <c:v>148.661</c:v>
                </c:pt>
                <c:pt idx="896">
                  <c:v>147.68700000000001</c:v>
                </c:pt>
                <c:pt idx="897">
                  <c:v>147.405</c:v>
                </c:pt>
                <c:pt idx="898">
                  <c:v>144.85300000000001</c:v>
                </c:pt>
                <c:pt idx="899">
                  <c:v>145.98400000000001</c:v>
                </c:pt>
                <c:pt idx="900">
                  <c:v>144.57</c:v>
                </c:pt>
                <c:pt idx="901">
                  <c:v>145.964</c:v>
                </c:pt>
                <c:pt idx="902">
                  <c:v>144.983</c:v>
                </c:pt>
                <c:pt idx="903">
                  <c:v>143.041</c:v>
                </c:pt>
                <c:pt idx="904">
                  <c:v>140.32599999999999</c:v>
                </c:pt>
                <c:pt idx="905">
                  <c:v>140.03100000000001</c:v>
                </c:pt>
                <c:pt idx="906">
                  <c:v>141.30799999999999</c:v>
                </c:pt>
                <c:pt idx="907">
                  <c:v>142.55799999999999</c:v>
                </c:pt>
                <c:pt idx="908">
                  <c:v>140.517</c:v>
                </c:pt>
                <c:pt idx="909">
                  <c:v>139.61600000000001</c:v>
                </c:pt>
                <c:pt idx="910">
                  <c:v>140.49299999999999</c:v>
                </c:pt>
                <c:pt idx="911">
                  <c:v>141.16800000000001</c:v>
                </c:pt>
                <c:pt idx="912">
                  <c:v>141.626</c:v>
                </c:pt>
                <c:pt idx="913">
                  <c:v>143.24199999999999</c:v>
                </c:pt>
                <c:pt idx="914">
                  <c:v>148.202</c:v>
                </c:pt>
                <c:pt idx="915">
                  <c:v>145.566</c:v>
                </c:pt>
                <c:pt idx="916">
                  <c:v>151.32400000000001</c:v>
                </c:pt>
                <c:pt idx="917">
                  <c:v>158.85300000000001</c:v>
                </c:pt>
                <c:pt idx="918">
                  <c:v>159.34</c:v>
                </c:pt>
                <c:pt idx="919">
                  <c:v>158.91399999999999</c:v>
                </c:pt>
                <c:pt idx="920">
                  <c:v>159.869</c:v>
                </c:pt>
                <c:pt idx="921">
                  <c:v>159.815</c:v>
                </c:pt>
                <c:pt idx="922">
                  <c:v>160.53</c:v>
                </c:pt>
                <c:pt idx="923">
                  <c:v>162.488</c:v>
                </c:pt>
                <c:pt idx="924">
                  <c:v>164.494</c:v>
                </c:pt>
                <c:pt idx="925">
                  <c:v>162.398</c:v>
                </c:pt>
                <c:pt idx="926">
                  <c:v>159.857</c:v>
                </c:pt>
                <c:pt idx="927">
                  <c:v>158.62100000000001</c:v>
                </c:pt>
                <c:pt idx="928">
                  <c:v>154.74199999999999</c:v>
                </c:pt>
                <c:pt idx="929">
                  <c:v>152.964</c:v>
                </c:pt>
                <c:pt idx="930">
                  <c:v>146.81200000000001</c:v>
                </c:pt>
                <c:pt idx="931">
                  <c:v>143.47</c:v>
                </c:pt>
                <c:pt idx="932">
                  <c:v>125.46299999999999</c:v>
                </c:pt>
                <c:pt idx="933">
                  <c:v>124.209</c:v>
                </c:pt>
                <c:pt idx="934">
                  <c:v>125.63200000000001</c:v>
                </c:pt>
                <c:pt idx="935">
                  <c:v>115.599</c:v>
                </c:pt>
                <c:pt idx="936">
                  <c:v>109.949</c:v>
                </c:pt>
                <c:pt idx="937">
                  <c:v>102.50700000000001</c:v>
                </c:pt>
                <c:pt idx="938">
                  <c:v>92.793400000000005</c:v>
                </c:pt>
                <c:pt idx="939">
                  <c:v>90.366699999999994</c:v>
                </c:pt>
                <c:pt idx="940">
                  <c:v>86.409599999999998</c:v>
                </c:pt>
                <c:pt idx="941">
                  <c:v>77.074799999999996</c:v>
                </c:pt>
                <c:pt idx="942">
                  <c:v>60.826900000000002</c:v>
                </c:pt>
                <c:pt idx="943">
                  <c:v>67.463099999999997</c:v>
                </c:pt>
                <c:pt idx="944">
                  <c:v>71.886899999999997</c:v>
                </c:pt>
                <c:pt idx="945">
                  <c:v>77.218599999999995</c:v>
                </c:pt>
                <c:pt idx="946">
                  <c:v>78.170100000000005</c:v>
                </c:pt>
                <c:pt idx="947">
                  <c:v>78.262299999999996</c:v>
                </c:pt>
                <c:pt idx="948">
                  <c:v>83.921700000000001</c:v>
                </c:pt>
                <c:pt idx="949">
                  <c:v>91.384</c:v>
                </c:pt>
                <c:pt idx="950">
                  <c:v>93.461399999999998</c:v>
                </c:pt>
                <c:pt idx="951">
                  <c:v>92.420400000000001</c:v>
                </c:pt>
                <c:pt idx="952">
                  <c:v>96.909099999999995</c:v>
                </c:pt>
                <c:pt idx="953">
                  <c:v>95.958299999999994</c:v>
                </c:pt>
                <c:pt idx="954">
                  <c:v>97.683700000000002</c:v>
                </c:pt>
                <c:pt idx="955">
                  <c:v>96.133300000000006</c:v>
                </c:pt>
                <c:pt idx="956">
                  <c:v>86.1905</c:v>
                </c:pt>
                <c:pt idx="957">
                  <c:v>78.402500000000003</c:v>
                </c:pt>
                <c:pt idx="958">
                  <c:v>87.506600000000006</c:v>
                </c:pt>
                <c:pt idx="959">
                  <c:v>80.746499999999997</c:v>
                </c:pt>
                <c:pt idx="960">
                  <c:v>119.39400000000001</c:v>
                </c:pt>
                <c:pt idx="961">
                  <c:v>139.93</c:v>
                </c:pt>
                <c:pt idx="962">
                  <c:v>69.769300000000001</c:v>
                </c:pt>
                <c:pt idx="963">
                  <c:v>68.396199999999993</c:v>
                </c:pt>
                <c:pt idx="964">
                  <c:v>69.934200000000004</c:v>
                </c:pt>
                <c:pt idx="965">
                  <c:v>73.668999999999997</c:v>
                </c:pt>
                <c:pt idx="966">
                  <c:v>70.787400000000005</c:v>
                </c:pt>
                <c:pt idx="967">
                  <c:v>68.724100000000007</c:v>
                </c:pt>
                <c:pt idx="968">
                  <c:v>80.299300000000002</c:v>
                </c:pt>
                <c:pt idx="969">
                  <c:v>65.635900000000007</c:v>
                </c:pt>
                <c:pt idx="970">
                  <c:v>62.3887</c:v>
                </c:pt>
                <c:pt idx="971">
                  <c:v>56.641500000000001</c:v>
                </c:pt>
                <c:pt idx="972">
                  <c:v>57.012700000000002</c:v>
                </c:pt>
                <c:pt idx="973">
                  <c:v>55.530999999999999</c:v>
                </c:pt>
                <c:pt idx="974">
                  <c:v>54.4696</c:v>
                </c:pt>
                <c:pt idx="975">
                  <c:v>51.427700000000002</c:v>
                </c:pt>
                <c:pt idx="976">
                  <c:v>50.866</c:v>
                </c:pt>
                <c:pt idx="977">
                  <c:v>51.1935</c:v>
                </c:pt>
                <c:pt idx="978">
                  <c:v>47.936100000000003</c:v>
                </c:pt>
                <c:pt idx="979">
                  <c:v>45.605600000000003</c:v>
                </c:pt>
                <c:pt idx="980">
                  <c:v>44.738599999999998</c:v>
                </c:pt>
                <c:pt idx="981">
                  <c:v>42.573999999999998</c:v>
                </c:pt>
                <c:pt idx="982">
                  <c:v>42.604700000000001</c:v>
                </c:pt>
                <c:pt idx="983">
                  <c:v>42.571199999999997</c:v>
                </c:pt>
                <c:pt idx="984">
                  <c:v>43.113100000000003</c:v>
                </c:pt>
                <c:pt idx="985">
                  <c:v>42.980499999999999</c:v>
                </c:pt>
                <c:pt idx="986">
                  <c:v>42.950499999999998</c:v>
                </c:pt>
                <c:pt idx="987">
                  <c:v>42.664200000000001</c:v>
                </c:pt>
                <c:pt idx="988">
                  <c:v>42.744999999999997</c:v>
                </c:pt>
                <c:pt idx="989">
                  <c:v>42.795400000000001</c:v>
                </c:pt>
                <c:pt idx="990">
                  <c:v>43.927</c:v>
                </c:pt>
                <c:pt idx="991">
                  <c:v>45.119399999999999</c:v>
                </c:pt>
                <c:pt idx="992">
                  <c:v>46.046500000000002</c:v>
                </c:pt>
                <c:pt idx="993">
                  <c:v>45.764299999999999</c:v>
                </c:pt>
                <c:pt idx="994">
                  <c:v>45.749899999999997</c:v>
                </c:pt>
                <c:pt idx="995">
                  <c:v>47.159199999999998</c:v>
                </c:pt>
                <c:pt idx="996">
                  <c:v>46.331699999999998</c:v>
                </c:pt>
                <c:pt idx="997">
                  <c:v>47.4069</c:v>
                </c:pt>
                <c:pt idx="998">
                  <c:v>48.2517</c:v>
                </c:pt>
                <c:pt idx="999">
                  <c:v>49.684899999999999</c:v>
                </c:pt>
                <c:pt idx="1000">
                  <c:v>50.294800000000002</c:v>
                </c:pt>
                <c:pt idx="1001">
                  <c:v>50.413499999999999</c:v>
                </c:pt>
                <c:pt idx="1002">
                  <c:v>50.1021</c:v>
                </c:pt>
                <c:pt idx="1003">
                  <c:v>49.439599999999999</c:v>
                </c:pt>
                <c:pt idx="1004">
                  <c:v>53.360100000000003</c:v>
                </c:pt>
                <c:pt idx="1005">
                  <c:v>57.981000000000002</c:v>
                </c:pt>
                <c:pt idx="1009">
                  <c:v>52.256799999999998</c:v>
                </c:pt>
                <c:pt idx="1010">
                  <c:v>51.540300000000002</c:v>
                </c:pt>
                <c:pt idx="1011">
                  <c:v>50.4758</c:v>
                </c:pt>
                <c:pt idx="1012">
                  <c:v>47.645699999999998</c:v>
                </c:pt>
                <c:pt idx="1013">
                  <c:v>46.3444</c:v>
                </c:pt>
                <c:pt idx="1014">
                  <c:v>44.711599999999997</c:v>
                </c:pt>
                <c:pt idx="1015">
                  <c:v>44.790799999999997</c:v>
                </c:pt>
                <c:pt idx="1016">
                  <c:v>43.267200000000003</c:v>
                </c:pt>
                <c:pt idx="1017">
                  <c:v>43.892800000000001</c:v>
                </c:pt>
                <c:pt idx="1018">
                  <c:v>45.0261</c:v>
                </c:pt>
                <c:pt idx="1019">
                  <c:v>43.877200000000002</c:v>
                </c:pt>
                <c:pt idx="1020">
                  <c:v>43.347099999999998</c:v>
                </c:pt>
                <c:pt idx="1021">
                  <c:v>42.9208</c:v>
                </c:pt>
                <c:pt idx="1022">
                  <c:v>42.764499999999998</c:v>
                </c:pt>
                <c:pt idx="1023">
                  <c:v>41.551200000000001</c:v>
                </c:pt>
                <c:pt idx="1024">
                  <c:v>41.648200000000003</c:v>
                </c:pt>
                <c:pt idx="1025">
                  <c:v>41.823300000000003</c:v>
                </c:pt>
                <c:pt idx="1026">
                  <c:v>42.487400000000001</c:v>
                </c:pt>
                <c:pt idx="1027">
                  <c:v>41.803400000000003</c:v>
                </c:pt>
                <c:pt idx="1028">
                  <c:v>40.563400000000001</c:v>
                </c:pt>
                <c:pt idx="1029">
                  <c:v>40.481900000000003</c:v>
                </c:pt>
                <c:pt idx="1030">
                  <c:v>39.595399999999998</c:v>
                </c:pt>
                <c:pt idx="1031">
                  <c:v>37.941899999999997</c:v>
                </c:pt>
                <c:pt idx="1032">
                  <c:v>38.320900000000002</c:v>
                </c:pt>
                <c:pt idx="1033">
                  <c:v>38.917200000000001</c:v>
                </c:pt>
                <c:pt idx="1034">
                  <c:v>40.2742</c:v>
                </c:pt>
                <c:pt idx="1035">
                  <c:v>39.3125</c:v>
                </c:pt>
                <c:pt idx="1036">
                  <c:v>38.977499999999999</c:v>
                </c:pt>
                <c:pt idx="1037">
                  <c:v>39.020299999999999</c:v>
                </c:pt>
                <c:pt idx="1038">
                  <c:v>39.596600000000002</c:v>
                </c:pt>
                <c:pt idx="1039">
                  <c:v>37.725299999999997</c:v>
                </c:pt>
                <c:pt idx="1040">
                  <c:v>38.709600000000002</c:v>
                </c:pt>
                <c:pt idx="1041">
                  <c:v>39.613399999999999</c:v>
                </c:pt>
                <c:pt idx="1042">
                  <c:v>39.521700000000003</c:v>
                </c:pt>
                <c:pt idx="1043">
                  <c:v>40.935899999999997</c:v>
                </c:pt>
                <c:pt idx="1044">
                  <c:v>41.753799999999998</c:v>
                </c:pt>
                <c:pt idx="1045">
                  <c:v>41.526499999999999</c:v>
                </c:pt>
                <c:pt idx="1046">
                  <c:v>42.087499999999999</c:v>
                </c:pt>
                <c:pt idx="1047">
                  <c:v>42.916400000000003</c:v>
                </c:pt>
                <c:pt idx="1048">
                  <c:v>43.117400000000004</c:v>
                </c:pt>
                <c:pt idx="1049">
                  <c:v>41.872500000000002</c:v>
                </c:pt>
                <c:pt idx="1050">
                  <c:v>42.652200000000001</c:v>
                </c:pt>
                <c:pt idx="1051">
                  <c:v>43.110199999999999</c:v>
                </c:pt>
                <c:pt idx="1052">
                  <c:v>44.854500000000002</c:v>
                </c:pt>
                <c:pt idx="1053">
                  <c:v>46.345799999999997</c:v>
                </c:pt>
                <c:pt idx="1054">
                  <c:v>48.106400000000001</c:v>
                </c:pt>
                <c:pt idx="1055">
                  <c:v>48.389699999999998</c:v>
                </c:pt>
                <c:pt idx="1056">
                  <c:v>49.310400000000001</c:v>
                </c:pt>
                <c:pt idx="1057">
                  <c:v>50.417900000000003</c:v>
                </c:pt>
                <c:pt idx="1058">
                  <c:v>50.915700000000001</c:v>
                </c:pt>
                <c:pt idx="1059">
                  <c:v>52.473300000000002</c:v>
                </c:pt>
                <c:pt idx="1060">
                  <c:v>52.690100000000001</c:v>
                </c:pt>
                <c:pt idx="1061">
                  <c:v>53.183599999999998</c:v>
                </c:pt>
                <c:pt idx="1062">
                  <c:v>53.213999999999999</c:v>
                </c:pt>
                <c:pt idx="1063">
                  <c:v>54.395499999999998</c:v>
                </c:pt>
                <c:pt idx="1064">
                  <c:v>55.8934</c:v>
                </c:pt>
                <c:pt idx="1065">
                  <c:v>56.052700000000002</c:v>
                </c:pt>
                <c:pt idx="1066">
                  <c:v>54.536099999999998</c:v>
                </c:pt>
                <c:pt idx="1067">
                  <c:v>53.984299999999998</c:v>
                </c:pt>
                <c:pt idx="1068">
                  <c:v>53.064100000000003</c:v>
                </c:pt>
                <c:pt idx="1069">
                  <c:v>51.856200000000001</c:v>
                </c:pt>
                <c:pt idx="1070">
                  <c:v>51.969099999999997</c:v>
                </c:pt>
                <c:pt idx="1071">
                  <c:v>51.988399999999999</c:v>
                </c:pt>
                <c:pt idx="1072">
                  <c:v>51.468000000000004</c:v>
                </c:pt>
                <c:pt idx="1073">
                  <c:v>54.338500000000003</c:v>
                </c:pt>
                <c:pt idx="1074">
                  <c:v>54.493499999999997</c:v>
                </c:pt>
                <c:pt idx="1075">
                  <c:v>54.5486</c:v>
                </c:pt>
                <c:pt idx="1076">
                  <c:v>54.1539</c:v>
                </c:pt>
                <c:pt idx="1077">
                  <c:v>53.635399999999997</c:v>
                </c:pt>
                <c:pt idx="1078">
                  <c:v>53.459600000000002</c:v>
                </c:pt>
                <c:pt idx="1079">
                  <c:v>50.773499999999999</c:v>
                </c:pt>
                <c:pt idx="1080">
                  <c:v>50.758699999999997</c:v>
                </c:pt>
                <c:pt idx="1081">
                  <c:v>50.5169</c:v>
                </c:pt>
                <c:pt idx="1082">
                  <c:v>49.999099999999999</c:v>
                </c:pt>
                <c:pt idx="1083">
                  <c:v>50.134500000000003</c:v>
                </c:pt>
                <c:pt idx="1084">
                  <c:v>50.330500000000001</c:v>
                </c:pt>
                <c:pt idx="1085">
                  <c:v>50.166499999999999</c:v>
                </c:pt>
                <c:pt idx="1086">
                  <c:v>51.1554</c:v>
                </c:pt>
                <c:pt idx="1087">
                  <c:v>51.9542</c:v>
                </c:pt>
                <c:pt idx="1088">
                  <c:v>52.251899999999999</c:v>
                </c:pt>
                <c:pt idx="1089">
                  <c:v>52.170299999999997</c:v>
                </c:pt>
                <c:pt idx="1090">
                  <c:v>52.1723</c:v>
                </c:pt>
                <c:pt idx="1091">
                  <c:v>52.431399999999996</c:v>
                </c:pt>
                <c:pt idx="1092">
                  <c:v>52.698799999999999</c:v>
                </c:pt>
                <c:pt idx="1093">
                  <c:v>52.4621</c:v>
                </c:pt>
                <c:pt idx="1094">
                  <c:v>52.384500000000003</c:v>
                </c:pt>
                <c:pt idx="1095">
                  <c:v>53.119</c:v>
                </c:pt>
                <c:pt idx="1096">
                  <c:v>52.0822</c:v>
                </c:pt>
                <c:pt idx="1097">
                  <c:v>52.177999999999997</c:v>
                </c:pt>
                <c:pt idx="1098">
                  <c:v>51.652200000000001</c:v>
                </c:pt>
                <c:pt idx="1099">
                  <c:v>50.215400000000002</c:v>
                </c:pt>
                <c:pt idx="1100">
                  <c:v>50.591200000000001</c:v>
                </c:pt>
                <c:pt idx="1101">
                  <c:v>50.137300000000003</c:v>
                </c:pt>
                <c:pt idx="1102">
                  <c:v>48.615299999999998</c:v>
                </c:pt>
                <c:pt idx="1103">
                  <c:v>48.691499999999998</c:v>
                </c:pt>
                <c:pt idx="1104">
                  <c:v>48.159500000000001</c:v>
                </c:pt>
                <c:pt idx="1105">
                  <c:v>47.495100000000001</c:v>
                </c:pt>
                <c:pt idx="1106">
                  <c:v>46.740299999999998</c:v>
                </c:pt>
                <c:pt idx="1107">
                  <c:v>46.819600000000001</c:v>
                </c:pt>
                <c:pt idx="1108">
                  <c:v>45.947299999999998</c:v>
                </c:pt>
                <c:pt idx="1109">
                  <c:v>46.235900000000001</c:v>
                </c:pt>
                <c:pt idx="1110">
                  <c:v>45.229900000000001</c:v>
                </c:pt>
                <c:pt idx="1111">
                  <c:v>44.823900000000002</c:v>
                </c:pt>
                <c:pt idx="1112">
                  <c:v>43.744100000000003</c:v>
                </c:pt>
                <c:pt idx="1113">
                  <c:v>43.313400000000001</c:v>
                </c:pt>
                <c:pt idx="1114">
                  <c:v>43.099299999999999</c:v>
                </c:pt>
                <c:pt idx="1115">
                  <c:v>43.478900000000003</c:v>
                </c:pt>
                <c:pt idx="1116">
                  <c:v>43.170999999999999</c:v>
                </c:pt>
                <c:pt idx="1117">
                  <c:v>42.940600000000003</c:v>
                </c:pt>
                <c:pt idx="1118">
                  <c:v>42.997700000000002</c:v>
                </c:pt>
                <c:pt idx="1119">
                  <c:v>43.264099999999999</c:v>
                </c:pt>
                <c:pt idx="1120">
                  <c:v>42.7866</c:v>
                </c:pt>
                <c:pt idx="1121">
                  <c:v>42.213900000000002</c:v>
                </c:pt>
                <c:pt idx="1122">
                  <c:v>42.925600000000003</c:v>
                </c:pt>
                <c:pt idx="1123">
                  <c:v>43.375300000000003</c:v>
                </c:pt>
                <c:pt idx="1124">
                  <c:v>45.990699999999997</c:v>
                </c:pt>
                <c:pt idx="1125">
                  <c:v>45.959499999999998</c:v>
                </c:pt>
                <c:pt idx="1126">
                  <c:v>44.957999999999998</c:v>
                </c:pt>
                <c:pt idx="1127">
                  <c:v>43.138399999999997</c:v>
                </c:pt>
                <c:pt idx="1128">
                  <c:v>42.165199999999999</c:v>
                </c:pt>
                <c:pt idx="1129">
                  <c:v>42.609699999999997</c:v>
                </c:pt>
                <c:pt idx="1130">
                  <c:v>42.289400000000001</c:v>
                </c:pt>
                <c:pt idx="1131">
                  <c:v>42.536700000000003</c:v>
                </c:pt>
                <c:pt idx="1132">
                  <c:v>43.138199999999998</c:v>
                </c:pt>
                <c:pt idx="1133">
                  <c:v>42.718000000000004</c:v>
                </c:pt>
                <c:pt idx="1134">
                  <c:v>42.9343</c:v>
                </c:pt>
                <c:pt idx="1135">
                  <c:v>41.735500000000002</c:v>
                </c:pt>
                <c:pt idx="1136">
                  <c:v>41.299399999999999</c:v>
                </c:pt>
                <c:pt idx="1137">
                  <c:v>40.223799999999997</c:v>
                </c:pt>
                <c:pt idx="1138">
                  <c:v>39.215899999999998</c:v>
                </c:pt>
                <c:pt idx="1139">
                  <c:v>38.502499999999998</c:v>
                </c:pt>
                <c:pt idx="1140">
                  <c:v>38.081000000000003</c:v>
                </c:pt>
                <c:pt idx="1141">
                  <c:v>37.036200000000001</c:v>
                </c:pt>
                <c:pt idx="1142">
                  <c:v>37.361199999999997</c:v>
                </c:pt>
                <c:pt idx="1143">
                  <c:v>37.168999999999997</c:v>
                </c:pt>
                <c:pt idx="1144">
                  <c:v>37.923999999999999</c:v>
                </c:pt>
                <c:pt idx="1145">
                  <c:v>37.7378</c:v>
                </c:pt>
                <c:pt idx="1146">
                  <c:v>38.2468</c:v>
                </c:pt>
                <c:pt idx="1147">
                  <c:v>38.445999999999998</c:v>
                </c:pt>
                <c:pt idx="1148">
                  <c:v>37.096600000000002</c:v>
                </c:pt>
                <c:pt idx="1149">
                  <c:v>36.327199999999998</c:v>
                </c:pt>
                <c:pt idx="1150">
                  <c:v>35.585299999999997</c:v>
                </c:pt>
                <c:pt idx="1151">
                  <c:v>35.5642</c:v>
                </c:pt>
                <c:pt idx="1152">
                  <c:v>35.633499999999998</c:v>
                </c:pt>
                <c:pt idx="1153">
                  <c:v>36.063600000000001</c:v>
                </c:pt>
                <c:pt idx="1154">
                  <c:v>35.9146</c:v>
                </c:pt>
                <c:pt idx="1155">
                  <c:v>35.975999999999999</c:v>
                </c:pt>
                <c:pt idx="1156">
                  <c:v>35.700299999999999</c:v>
                </c:pt>
                <c:pt idx="1157">
                  <c:v>36.066000000000003</c:v>
                </c:pt>
                <c:pt idx="1158">
                  <c:v>36.161499999999997</c:v>
                </c:pt>
                <c:pt idx="1159">
                  <c:v>36.335799999999999</c:v>
                </c:pt>
                <c:pt idx="1160">
                  <c:v>37.247700000000002</c:v>
                </c:pt>
                <c:pt idx="1161">
                  <c:v>37.341200000000001</c:v>
                </c:pt>
                <c:pt idx="1162">
                  <c:v>37.419499999999999</c:v>
                </c:pt>
                <c:pt idx="1163">
                  <c:v>37.4465</c:v>
                </c:pt>
                <c:pt idx="1164">
                  <c:v>37.774900000000002</c:v>
                </c:pt>
                <c:pt idx="1165">
                  <c:v>37.705300000000001</c:v>
                </c:pt>
                <c:pt idx="1166">
                  <c:v>36.586399999999998</c:v>
                </c:pt>
                <c:pt idx="1167">
                  <c:v>36.776000000000003</c:v>
                </c:pt>
                <c:pt idx="1168">
                  <c:v>37.014400000000002</c:v>
                </c:pt>
                <c:pt idx="1169">
                  <c:v>36.695799999999998</c:v>
                </c:pt>
                <c:pt idx="1170">
                  <c:v>36.6815</c:v>
                </c:pt>
                <c:pt idx="1171">
                  <c:v>36.438699999999997</c:v>
                </c:pt>
                <c:pt idx="1172">
                  <c:v>35.911900000000003</c:v>
                </c:pt>
                <c:pt idx="1173">
                  <c:v>36.159799999999997</c:v>
                </c:pt>
                <c:pt idx="1174">
                  <c:v>35.888100000000001</c:v>
                </c:pt>
                <c:pt idx="1175">
                  <c:v>35.929000000000002</c:v>
                </c:pt>
                <c:pt idx="1176">
                  <c:v>35.974299999999999</c:v>
                </c:pt>
                <c:pt idx="1177">
                  <c:v>35.695999999999998</c:v>
                </c:pt>
                <c:pt idx="1178">
                  <c:v>35.4876</c:v>
                </c:pt>
                <c:pt idx="1179">
                  <c:v>36.411999999999999</c:v>
                </c:pt>
                <c:pt idx="1180">
                  <c:v>38.072699999999998</c:v>
                </c:pt>
                <c:pt idx="1181">
                  <c:v>34.529400000000003</c:v>
                </c:pt>
                <c:pt idx="1182">
                  <c:v>34.066699999999997</c:v>
                </c:pt>
                <c:pt idx="1183">
                  <c:v>34.460599999999999</c:v>
                </c:pt>
                <c:pt idx="1184">
                  <c:v>36.186700000000002</c:v>
                </c:pt>
                <c:pt idx="1185">
                  <c:v>36.807299999999998</c:v>
                </c:pt>
                <c:pt idx="1186">
                  <c:v>36.539700000000003</c:v>
                </c:pt>
                <c:pt idx="1187">
                  <c:v>36.037700000000001</c:v>
                </c:pt>
                <c:pt idx="1188">
                  <c:v>36.6295</c:v>
                </c:pt>
                <c:pt idx="1189">
                  <c:v>37.439700000000002</c:v>
                </c:pt>
                <c:pt idx="1190">
                  <c:v>37.970399999999998</c:v>
                </c:pt>
                <c:pt idx="1191">
                  <c:v>36.833300000000001</c:v>
                </c:pt>
                <c:pt idx="1192">
                  <c:v>36.279899999999998</c:v>
                </c:pt>
                <c:pt idx="1193">
                  <c:v>35.064900000000002</c:v>
                </c:pt>
                <c:pt idx="1194">
                  <c:v>35.008899999999997</c:v>
                </c:pt>
                <c:pt idx="1195">
                  <c:v>34.779600000000002</c:v>
                </c:pt>
                <c:pt idx="1196">
                  <c:v>34.467799999999997</c:v>
                </c:pt>
                <c:pt idx="1197">
                  <c:v>34.927900000000001</c:v>
                </c:pt>
                <c:pt idx="1198">
                  <c:v>35.648000000000003</c:v>
                </c:pt>
                <c:pt idx="1199">
                  <c:v>36.738</c:v>
                </c:pt>
                <c:pt idx="1200">
                  <c:v>36.839799999999997</c:v>
                </c:pt>
                <c:pt idx="1201">
                  <c:v>35.990499999999997</c:v>
                </c:pt>
                <c:pt idx="1202">
                  <c:v>35.6389</c:v>
                </c:pt>
                <c:pt idx="1203">
                  <c:v>35.899900000000002</c:v>
                </c:pt>
                <c:pt idx="1204">
                  <c:v>36.061</c:v>
                </c:pt>
                <c:pt idx="1205">
                  <c:v>36.339599999999997</c:v>
                </c:pt>
                <c:pt idx="1206">
                  <c:v>36.678100000000001</c:v>
                </c:pt>
                <c:pt idx="1207">
                  <c:v>37.1004</c:v>
                </c:pt>
                <c:pt idx="1208">
                  <c:v>37.741399999999999</c:v>
                </c:pt>
                <c:pt idx="1209">
                  <c:v>38.653300000000002</c:v>
                </c:pt>
                <c:pt idx="1210">
                  <c:v>39.674900000000001</c:v>
                </c:pt>
                <c:pt idx="1211">
                  <c:v>40.202800000000003</c:v>
                </c:pt>
                <c:pt idx="1212">
                  <c:v>40.933399999999999</c:v>
                </c:pt>
                <c:pt idx="1213">
                  <c:v>41.363100000000003</c:v>
                </c:pt>
                <c:pt idx="1214">
                  <c:v>41.480499999999999</c:v>
                </c:pt>
                <c:pt idx="1215">
                  <c:v>41.593899999999998</c:v>
                </c:pt>
                <c:pt idx="1216">
                  <c:v>41.733600000000003</c:v>
                </c:pt>
                <c:pt idx="1217">
                  <c:v>41.721600000000002</c:v>
                </c:pt>
                <c:pt idx="1218">
                  <c:v>41.633499999999998</c:v>
                </c:pt>
                <c:pt idx="1219">
                  <c:v>41.558799999999998</c:v>
                </c:pt>
                <c:pt idx="1220">
                  <c:v>41.796500000000002</c:v>
                </c:pt>
                <c:pt idx="1221">
                  <c:v>42.338500000000003</c:v>
                </c:pt>
                <c:pt idx="1222">
                  <c:v>42.962400000000002</c:v>
                </c:pt>
                <c:pt idx="1223">
                  <c:v>44.070900000000002</c:v>
                </c:pt>
                <c:pt idx="1224">
                  <c:v>45.453200000000002</c:v>
                </c:pt>
                <c:pt idx="1225">
                  <c:v>46.420299999999997</c:v>
                </c:pt>
                <c:pt idx="1226">
                  <c:v>47.344700000000003</c:v>
                </c:pt>
                <c:pt idx="1227">
                  <c:v>47.944800000000001</c:v>
                </c:pt>
                <c:pt idx="1228">
                  <c:v>48.28</c:v>
                </c:pt>
                <c:pt idx="1229">
                  <c:v>48.696399999999997</c:v>
                </c:pt>
                <c:pt idx="1230">
                  <c:v>48.995100000000001</c:v>
                </c:pt>
                <c:pt idx="1231">
                  <c:v>49.939</c:v>
                </c:pt>
                <c:pt idx="1232">
                  <c:v>50.282600000000002</c:v>
                </c:pt>
                <c:pt idx="1233">
                  <c:v>50.558199999999999</c:v>
                </c:pt>
                <c:pt idx="1234">
                  <c:v>50.796199999999999</c:v>
                </c:pt>
                <c:pt idx="1235">
                  <c:v>51.370399999999997</c:v>
                </c:pt>
                <c:pt idx="1236">
                  <c:v>51.931199999999997</c:v>
                </c:pt>
                <c:pt idx="1237">
                  <c:v>52.354300000000002</c:v>
                </c:pt>
                <c:pt idx="1238">
                  <c:v>52.090600000000002</c:v>
                </c:pt>
                <c:pt idx="1239">
                  <c:v>51.755899999999997</c:v>
                </c:pt>
                <c:pt idx="1240">
                  <c:v>51.999000000000002</c:v>
                </c:pt>
                <c:pt idx="1241">
                  <c:v>52.146999999999998</c:v>
                </c:pt>
                <c:pt idx="1242">
                  <c:v>52.151299999999999</c:v>
                </c:pt>
                <c:pt idx="1243">
                  <c:v>53.125599999999999</c:v>
                </c:pt>
                <c:pt idx="1244">
                  <c:v>53.417000000000002</c:v>
                </c:pt>
                <c:pt idx="1245">
                  <c:v>53.688200000000002</c:v>
                </c:pt>
                <c:pt idx="1246">
                  <c:v>53.596499999999999</c:v>
                </c:pt>
                <c:pt idx="1247">
                  <c:v>53.444000000000003</c:v>
                </c:pt>
                <c:pt idx="1248">
                  <c:v>52.975900000000003</c:v>
                </c:pt>
                <c:pt idx="1249">
                  <c:v>53.183399999999999</c:v>
                </c:pt>
                <c:pt idx="1250">
                  <c:v>52.5535</c:v>
                </c:pt>
                <c:pt idx="1251">
                  <c:v>52.529899999999998</c:v>
                </c:pt>
                <c:pt idx="1252">
                  <c:v>53.076500000000003</c:v>
                </c:pt>
                <c:pt idx="1253">
                  <c:v>53.031799999999997</c:v>
                </c:pt>
                <c:pt idx="1254">
                  <c:v>52.830800000000004</c:v>
                </c:pt>
                <c:pt idx="1255">
                  <c:v>53.729900000000001</c:v>
                </c:pt>
                <c:pt idx="1256">
                  <c:v>53.3215</c:v>
                </c:pt>
                <c:pt idx="1257">
                  <c:v>52.890900000000002</c:v>
                </c:pt>
                <c:pt idx="1258">
                  <c:v>52.164499999999997</c:v>
                </c:pt>
                <c:pt idx="1259">
                  <c:v>51.158200000000001</c:v>
                </c:pt>
                <c:pt idx="1260">
                  <c:v>50.910400000000003</c:v>
                </c:pt>
                <c:pt idx="1261">
                  <c:v>51.494500000000002</c:v>
                </c:pt>
                <c:pt idx="1262">
                  <c:v>50.456699999999998</c:v>
                </c:pt>
                <c:pt idx="1263">
                  <c:v>50.097000000000001</c:v>
                </c:pt>
                <c:pt idx="1264">
                  <c:v>50.189</c:v>
                </c:pt>
                <c:pt idx="1265">
                  <c:v>48.914400000000001</c:v>
                </c:pt>
                <c:pt idx="1266">
                  <c:v>48.028700000000001</c:v>
                </c:pt>
                <c:pt idx="1267">
                  <c:v>48.032800000000002</c:v>
                </c:pt>
                <c:pt idx="1268">
                  <c:v>47.070700000000002</c:v>
                </c:pt>
                <c:pt idx="1269">
                  <c:v>47.0991</c:v>
                </c:pt>
                <c:pt idx="1270">
                  <c:v>46.817799999999998</c:v>
                </c:pt>
                <c:pt idx="1271">
                  <c:v>46.740699999999997</c:v>
                </c:pt>
                <c:pt idx="1272">
                  <c:v>46.963900000000002</c:v>
                </c:pt>
                <c:pt idx="1273">
                  <c:v>46.484000000000002</c:v>
                </c:pt>
                <c:pt idx="1274">
                  <c:v>45.259099999999997</c:v>
                </c:pt>
                <c:pt idx="1275">
                  <c:v>44.227699999999999</c:v>
                </c:pt>
                <c:pt idx="1276">
                  <c:v>42.679200000000002</c:v>
                </c:pt>
                <c:pt idx="1277">
                  <c:v>42.724400000000003</c:v>
                </c:pt>
                <c:pt idx="1278">
                  <c:v>42.273499999999999</c:v>
                </c:pt>
                <c:pt idx="1279">
                  <c:v>41.412500000000001</c:v>
                </c:pt>
                <c:pt idx="1280">
                  <c:v>39.424999999999997</c:v>
                </c:pt>
                <c:pt idx="1281">
                  <c:v>37.264699999999998</c:v>
                </c:pt>
                <c:pt idx="1282">
                  <c:v>34.300699999999999</c:v>
                </c:pt>
                <c:pt idx="1283">
                  <c:v>35.436399999999999</c:v>
                </c:pt>
                <c:pt idx="1284">
                  <c:v>36.733600000000003</c:v>
                </c:pt>
                <c:pt idx="1285">
                  <c:v>35.931600000000003</c:v>
                </c:pt>
                <c:pt idx="1286">
                  <c:v>33.752200000000002</c:v>
                </c:pt>
                <c:pt idx="1287">
                  <c:v>33.1051</c:v>
                </c:pt>
                <c:pt idx="1288">
                  <c:v>33.847200000000001</c:v>
                </c:pt>
                <c:pt idx="1289">
                  <c:v>33.391100000000002</c:v>
                </c:pt>
                <c:pt idx="1290">
                  <c:v>33.419699999999999</c:v>
                </c:pt>
                <c:pt idx="1291">
                  <c:v>34.019300000000001</c:v>
                </c:pt>
                <c:pt idx="1292">
                  <c:v>34.1265</c:v>
                </c:pt>
                <c:pt idx="1293">
                  <c:v>34.306899999999999</c:v>
                </c:pt>
                <c:pt idx="1294">
                  <c:v>34.432699999999997</c:v>
                </c:pt>
                <c:pt idx="1295">
                  <c:v>33.545200000000001</c:v>
                </c:pt>
                <c:pt idx="1296">
                  <c:v>32.002200000000002</c:v>
                </c:pt>
                <c:pt idx="1297">
                  <c:v>31.6477</c:v>
                </c:pt>
                <c:pt idx="1298">
                  <c:v>31.0501</c:v>
                </c:pt>
                <c:pt idx="1299">
                  <c:v>30.631699999999999</c:v>
                </c:pt>
                <c:pt idx="1300">
                  <c:v>30.4147</c:v>
                </c:pt>
                <c:pt idx="1301">
                  <c:v>30.014600000000002</c:v>
                </c:pt>
                <c:pt idx="1302">
                  <c:v>30.1569</c:v>
                </c:pt>
                <c:pt idx="1303">
                  <c:v>30.113299999999999</c:v>
                </c:pt>
                <c:pt idx="1304">
                  <c:v>29.817</c:v>
                </c:pt>
                <c:pt idx="1305">
                  <c:v>28.758099999999999</c:v>
                </c:pt>
                <c:pt idx="1306">
                  <c:v>28.781300000000002</c:v>
                </c:pt>
                <c:pt idx="1307">
                  <c:v>29.0261</c:v>
                </c:pt>
                <c:pt idx="1308">
                  <c:v>30.757200000000001</c:v>
                </c:pt>
                <c:pt idx="1309">
                  <c:v>30.08</c:v>
                </c:pt>
                <c:pt idx="1310">
                  <c:v>30.295500000000001</c:v>
                </c:pt>
                <c:pt idx="1311">
                  <c:v>29.916899999999998</c:v>
                </c:pt>
                <c:pt idx="1312">
                  <c:v>30.064900000000002</c:v>
                </c:pt>
                <c:pt idx="1313">
                  <c:v>30.265000000000001</c:v>
                </c:pt>
                <c:pt idx="1314">
                  <c:v>31.048500000000001</c:v>
                </c:pt>
                <c:pt idx="1315">
                  <c:v>31.7133</c:v>
                </c:pt>
                <c:pt idx="1316">
                  <c:v>31.346699999999998</c:v>
                </c:pt>
                <c:pt idx="1317">
                  <c:v>29.423100000000002</c:v>
                </c:pt>
                <c:pt idx="1318">
                  <c:v>28.229099999999999</c:v>
                </c:pt>
                <c:pt idx="1319">
                  <c:v>28.3887</c:v>
                </c:pt>
                <c:pt idx="1320">
                  <c:v>27.439699999999998</c:v>
                </c:pt>
                <c:pt idx="1321">
                  <c:v>27.595300000000002</c:v>
                </c:pt>
                <c:pt idx="1322">
                  <c:v>27.702100000000002</c:v>
                </c:pt>
                <c:pt idx="1323">
                  <c:v>28.2988</c:v>
                </c:pt>
                <c:pt idx="1324">
                  <c:v>28.082899999999999</c:v>
                </c:pt>
                <c:pt idx="1325">
                  <c:v>27.933700000000002</c:v>
                </c:pt>
                <c:pt idx="1326">
                  <c:v>28.7239</c:v>
                </c:pt>
                <c:pt idx="1327">
                  <c:v>28.082599999999999</c:v>
                </c:pt>
                <c:pt idx="1328">
                  <c:v>26.8931</c:v>
                </c:pt>
                <c:pt idx="1329">
                  <c:v>27.309699999999999</c:v>
                </c:pt>
                <c:pt idx="1330">
                  <c:v>27.790600000000001</c:v>
                </c:pt>
                <c:pt idx="1331">
                  <c:v>28.3431</c:v>
                </c:pt>
                <c:pt idx="1332">
                  <c:v>28.840800000000002</c:v>
                </c:pt>
                <c:pt idx="1333">
                  <c:v>28.983699999999999</c:v>
                </c:pt>
                <c:pt idx="1334">
                  <c:v>28.803999999999998</c:v>
                </c:pt>
                <c:pt idx="1335">
                  <c:v>29.895399999999999</c:v>
                </c:pt>
                <c:pt idx="1336">
                  <c:v>29.817900000000002</c:v>
                </c:pt>
                <c:pt idx="1337">
                  <c:v>28.9101</c:v>
                </c:pt>
                <c:pt idx="1338">
                  <c:v>29.258600000000001</c:v>
                </c:pt>
                <c:pt idx="1339">
                  <c:v>29.3462</c:v>
                </c:pt>
                <c:pt idx="1340">
                  <c:v>28.148399999999999</c:v>
                </c:pt>
                <c:pt idx="1341">
                  <c:v>27.460799999999999</c:v>
                </c:pt>
                <c:pt idx="1342">
                  <c:v>26.79</c:v>
                </c:pt>
                <c:pt idx="1343">
                  <c:v>25.860299999999999</c:v>
                </c:pt>
                <c:pt idx="1344">
                  <c:v>25.734400000000001</c:v>
                </c:pt>
                <c:pt idx="1345">
                  <c:v>25.563199999999998</c:v>
                </c:pt>
                <c:pt idx="1346">
                  <c:v>25.348199999999999</c:v>
                </c:pt>
                <c:pt idx="1347">
                  <c:v>25.577100000000002</c:v>
                </c:pt>
                <c:pt idx="1348">
                  <c:v>26.336400000000001</c:v>
                </c:pt>
                <c:pt idx="1349">
                  <c:v>26.270900000000001</c:v>
                </c:pt>
                <c:pt idx="1350">
                  <c:v>27.144200000000001</c:v>
                </c:pt>
                <c:pt idx="1351">
                  <c:v>27.821999999999999</c:v>
                </c:pt>
                <c:pt idx="1352">
                  <c:v>27.834499999999998</c:v>
                </c:pt>
                <c:pt idx="1353">
                  <c:v>26.570499999999999</c:v>
                </c:pt>
                <c:pt idx="1354">
                  <c:v>26.926300000000001</c:v>
                </c:pt>
                <c:pt idx="1355">
                  <c:v>27.496600000000001</c:v>
                </c:pt>
                <c:pt idx="1356">
                  <c:v>28.2363</c:v>
                </c:pt>
                <c:pt idx="1357">
                  <c:v>27.628900000000002</c:v>
                </c:pt>
                <c:pt idx="1358">
                  <c:v>26.794599999999999</c:v>
                </c:pt>
                <c:pt idx="1359">
                  <c:v>25.993200000000002</c:v>
                </c:pt>
                <c:pt idx="1360">
                  <c:v>26.130400000000002</c:v>
                </c:pt>
                <c:pt idx="1361">
                  <c:v>24.992799999999999</c:v>
                </c:pt>
                <c:pt idx="1362">
                  <c:v>24.130299999999998</c:v>
                </c:pt>
                <c:pt idx="1363">
                  <c:v>22.752199999999998</c:v>
                </c:pt>
                <c:pt idx="1364">
                  <c:v>23.075500000000002</c:v>
                </c:pt>
                <c:pt idx="1365">
                  <c:v>23.572600000000001</c:v>
                </c:pt>
                <c:pt idx="1366">
                  <c:v>24.310300000000002</c:v>
                </c:pt>
                <c:pt idx="1367">
                  <c:v>25.1462</c:v>
                </c:pt>
                <c:pt idx="1368">
                  <c:v>26.308599999999998</c:v>
                </c:pt>
                <c:pt idx="1369">
                  <c:v>27.020900000000001</c:v>
                </c:pt>
                <c:pt idx="1370">
                  <c:v>26.646999999999998</c:v>
                </c:pt>
                <c:pt idx="1371">
                  <c:v>25.819299999999998</c:v>
                </c:pt>
                <c:pt idx="1372">
                  <c:v>26.013000000000002</c:v>
                </c:pt>
                <c:pt idx="1373">
                  <c:v>25.459099999999999</c:v>
                </c:pt>
                <c:pt idx="1374">
                  <c:v>25.481999999999999</c:v>
                </c:pt>
                <c:pt idx="1375">
                  <c:v>25.672599999999999</c:v>
                </c:pt>
                <c:pt idx="1376">
                  <c:v>26.118400000000001</c:v>
                </c:pt>
                <c:pt idx="1377">
                  <c:v>26.677900000000001</c:v>
                </c:pt>
                <c:pt idx="1378">
                  <c:v>26.0077</c:v>
                </c:pt>
                <c:pt idx="1379">
                  <c:v>25.596599999999999</c:v>
                </c:pt>
                <c:pt idx="1380">
                  <c:v>25.742100000000001</c:v>
                </c:pt>
                <c:pt idx="1381">
                  <c:v>26.323499999999999</c:v>
                </c:pt>
                <c:pt idx="1382">
                  <c:v>26.6693</c:v>
                </c:pt>
                <c:pt idx="1383">
                  <c:v>25.900200000000002</c:v>
                </c:pt>
                <c:pt idx="1384">
                  <c:v>26.245100000000001</c:v>
                </c:pt>
                <c:pt idx="1385">
                  <c:v>26.5639</c:v>
                </c:pt>
                <c:pt idx="1386">
                  <c:v>26.7303</c:v>
                </c:pt>
                <c:pt idx="1387">
                  <c:v>26.414300000000001</c:v>
                </c:pt>
                <c:pt idx="1388">
                  <c:v>27.028500000000001</c:v>
                </c:pt>
                <c:pt idx="1389">
                  <c:v>26.574000000000002</c:v>
                </c:pt>
                <c:pt idx="1390">
                  <c:v>26.4175</c:v>
                </c:pt>
                <c:pt idx="1391">
                  <c:v>26.979199999999999</c:v>
                </c:pt>
                <c:pt idx="1392">
                  <c:v>27.317799999999998</c:v>
                </c:pt>
                <c:pt idx="1393">
                  <c:v>27.5928</c:v>
                </c:pt>
                <c:pt idx="1394">
                  <c:v>28.619499999999999</c:v>
                </c:pt>
                <c:pt idx="1395">
                  <c:v>26.724900000000002</c:v>
                </c:pt>
                <c:pt idx="1396">
                  <c:v>26.386099999999999</c:v>
                </c:pt>
                <c:pt idx="1397">
                  <c:v>26.6205</c:v>
                </c:pt>
                <c:pt idx="1398">
                  <c:v>27.6938</c:v>
                </c:pt>
                <c:pt idx="1399">
                  <c:v>29.0579</c:v>
                </c:pt>
                <c:pt idx="1400">
                  <c:v>29.446100000000001</c:v>
                </c:pt>
                <c:pt idx="1401">
                  <c:v>28.197299999999998</c:v>
                </c:pt>
                <c:pt idx="1402">
                  <c:v>28.2485</c:v>
                </c:pt>
                <c:pt idx="1403">
                  <c:v>27.909099999999999</c:v>
                </c:pt>
                <c:pt idx="1404">
                  <c:v>27.977799999999998</c:v>
                </c:pt>
                <c:pt idx="1405">
                  <c:v>28.523900000000001</c:v>
                </c:pt>
                <c:pt idx="1406">
                  <c:v>28.035</c:v>
                </c:pt>
                <c:pt idx="1407">
                  <c:v>26.636199999999999</c:v>
                </c:pt>
                <c:pt idx="1408">
                  <c:v>25.357700000000001</c:v>
                </c:pt>
                <c:pt idx="1409">
                  <c:v>25.474900000000002</c:v>
                </c:pt>
                <c:pt idx="1410">
                  <c:v>26.316500000000001</c:v>
                </c:pt>
                <c:pt idx="1411">
                  <c:v>28.211400000000001</c:v>
                </c:pt>
                <c:pt idx="1412">
                  <c:v>31.9255</c:v>
                </c:pt>
                <c:pt idx="1413">
                  <c:v>34.195599999999999</c:v>
                </c:pt>
                <c:pt idx="1414">
                  <c:v>35.5154</c:v>
                </c:pt>
                <c:pt idx="1415">
                  <c:v>36.094299999999997</c:v>
                </c:pt>
                <c:pt idx="1416">
                  <c:v>38.179600000000001</c:v>
                </c:pt>
                <c:pt idx="1417">
                  <c:v>36.211100000000002</c:v>
                </c:pt>
                <c:pt idx="1418">
                  <c:v>36.224400000000003</c:v>
                </c:pt>
                <c:pt idx="1419">
                  <c:v>36.095700000000001</c:v>
                </c:pt>
                <c:pt idx="1420">
                  <c:v>36.8703</c:v>
                </c:pt>
                <c:pt idx="1421">
                  <c:v>35.9788</c:v>
                </c:pt>
                <c:pt idx="1422">
                  <c:v>34.9527</c:v>
                </c:pt>
                <c:pt idx="1423">
                  <c:v>34.086399999999998</c:v>
                </c:pt>
                <c:pt idx="1424">
                  <c:v>33.820999999999998</c:v>
                </c:pt>
                <c:pt idx="1425">
                  <c:v>33.771000000000001</c:v>
                </c:pt>
                <c:pt idx="1426">
                  <c:v>33.911299999999997</c:v>
                </c:pt>
                <c:pt idx="1427">
                  <c:v>34.319600000000001</c:v>
                </c:pt>
                <c:pt idx="1428">
                  <c:v>33.804400000000001</c:v>
                </c:pt>
                <c:pt idx="1429">
                  <c:v>33.034100000000002</c:v>
                </c:pt>
                <c:pt idx="1430">
                  <c:v>33.176400000000001</c:v>
                </c:pt>
                <c:pt idx="1431">
                  <c:v>33.258299999999998</c:v>
                </c:pt>
                <c:pt idx="1432">
                  <c:v>33.170400000000001</c:v>
                </c:pt>
                <c:pt idx="1433">
                  <c:v>32.756</c:v>
                </c:pt>
                <c:pt idx="1434">
                  <c:v>32.546500000000002</c:v>
                </c:pt>
                <c:pt idx="1435">
                  <c:v>32.585900000000002</c:v>
                </c:pt>
                <c:pt idx="1436">
                  <c:v>32.370899999999999</c:v>
                </c:pt>
                <c:pt idx="1437">
                  <c:v>32.661200000000001</c:v>
                </c:pt>
                <c:pt idx="1438">
                  <c:v>32.898099999999999</c:v>
                </c:pt>
                <c:pt idx="1439">
                  <c:v>32.8611</c:v>
                </c:pt>
                <c:pt idx="1440">
                  <c:v>32.881</c:v>
                </c:pt>
                <c:pt idx="1441">
                  <c:v>33.253100000000003</c:v>
                </c:pt>
                <c:pt idx="1442">
                  <c:v>33.3065</c:v>
                </c:pt>
                <c:pt idx="1443">
                  <c:v>33.210700000000003</c:v>
                </c:pt>
                <c:pt idx="1444">
                  <c:v>33.417900000000003</c:v>
                </c:pt>
                <c:pt idx="1445">
                  <c:v>33.35</c:v>
                </c:pt>
                <c:pt idx="1446">
                  <c:v>33.5137</c:v>
                </c:pt>
                <c:pt idx="1447">
                  <c:v>34.056100000000001</c:v>
                </c:pt>
                <c:pt idx="1448">
                  <c:v>34.058399999999999</c:v>
                </c:pt>
                <c:pt idx="1449">
                  <c:v>34.401000000000003</c:v>
                </c:pt>
                <c:pt idx="1450">
                  <c:v>34.391399999999997</c:v>
                </c:pt>
                <c:pt idx="1451">
                  <c:v>34.317</c:v>
                </c:pt>
                <c:pt idx="1452">
                  <c:v>34.328000000000003</c:v>
                </c:pt>
                <c:pt idx="1453">
                  <c:v>34.096299999999999</c:v>
                </c:pt>
                <c:pt idx="1454">
                  <c:v>34.159300000000002</c:v>
                </c:pt>
                <c:pt idx="1455">
                  <c:v>34.387599999999999</c:v>
                </c:pt>
                <c:pt idx="1456">
                  <c:v>34.284999999999997</c:v>
                </c:pt>
                <c:pt idx="1457">
                  <c:v>34.160699999999999</c:v>
                </c:pt>
                <c:pt idx="1458">
                  <c:v>34.208399999999997</c:v>
                </c:pt>
                <c:pt idx="1459">
                  <c:v>33.8003</c:v>
                </c:pt>
                <c:pt idx="1460">
                  <c:v>34.290100000000002</c:v>
                </c:pt>
                <c:pt idx="1461">
                  <c:v>34.073</c:v>
                </c:pt>
                <c:pt idx="1462">
                  <c:v>33.0563</c:v>
                </c:pt>
                <c:pt idx="1463">
                  <c:v>32.793999999999997</c:v>
                </c:pt>
                <c:pt idx="1464">
                  <c:v>32.695700000000002</c:v>
                </c:pt>
                <c:pt idx="1465">
                  <c:v>32.606400000000001</c:v>
                </c:pt>
                <c:pt idx="1466">
                  <c:v>33.308500000000002</c:v>
                </c:pt>
                <c:pt idx="1467">
                  <c:v>32.929900000000004</c:v>
                </c:pt>
                <c:pt idx="1468">
                  <c:v>33.196599999999997</c:v>
                </c:pt>
                <c:pt idx="1469">
                  <c:v>33.267299999999999</c:v>
                </c:pt>
                <c:pt idx="1470">
                  <c:v>33.057099999999998</c:v>
                </c:pt>
                <c:pt idx="1471">
                  <c:v>32.8337</c:v>
                </c:pt>
                <c:pt idx="1472">
                  <c:v>32.854900000000001</c:v>
                </c:pt>
                <c:pt idx="1473">
                  <c:v>32.601700000000001</c:v>
                </c:pt>
                <c:pt idx="1474">
                  <c:v>32.313200000000002</c:v>
                </c:pt>
                <c:pt idx="1475">
                  <c:v>32.302900000000001</c:v>
                </c:pt>
                <c:pt idx="1476">
                  <c:v>32.3003</c:v>
                </c:pt>
                <c:pt idx="1477">
                  <c:v>32.126199999999997</c:v>
                </c:pt>
                <c:pt idx="1478">
                  <c:v>32.028500000000001</c:v>
                </c:pt>
                <c:pt idx="1479">
                  <c:v>32.396000000000001</c:v>
                </c:pt>
                <c:pt idx="1480">
                  <c:v>31.708200000000001</c:v>
                </c:pt>
                <c:pt idx="1481">
                  <c:v>31.4161</c:v>
                </c:pt>
                <c:pt idx="1482">
                  <c:v>31.0093</c:v>
                </c:pt>
                <c:pt idx="1483">
                  <c:v>30.896799999999999</c:v>
                </c:pt>
                <c:pt idx="1484">
                  <c:v>29.805900000000001</c:v>
                </c:pt>
                <c:pt idx="1485">
                  <c:v>29.029699999999998</c:v>
                </c:pt>
                <c:pt idx="1486">
                  <c:v>28.6631</c:v>
                </c:pt>
                <c:pt idx="1487">
                  <c:v>28.848199999999999</c:v>
                </c:pt>
                <c:pt idx="1488">
                  <c:v>29.114599999999999</c:v>
                </c:pt>
                <c:pt idx="1489">
                  <c:v>29.154399999999999</c:v>
                </c:pt>
                <c:pt idx="1490">
                  <c:v>29.021000000000001</c:v>
                </c:pt>
                <c:pt idx="1491">
                  <c:v>28.647300000000001</c:v>
                </c:pt>
                <c:pt idx="1492">
                  <c:v>28.628699999999998</c:v>
                </c:pt>
                <c:pt idx="1493">
                  <c:v>29.0061</c:v>
                </c:pt>
                <c:pt idx="1494">
                  <c:v>29.417899999999999</c:v>
                </c:pt>
                <c:pt idx="1495">
                  <c:v>29.236000000000001</c:v>
                </c:pt>
                <c:pt idx="1496">
                  <c:v>28.997699999999998</c:v>
                </c:pt>
                <c:pt idx="1497">
                  <c:v>28.8232</c:v>
                </c:pt>
                <c:pt idx="1498">
                  <c:v>28.994</c:v>
                </c:pt>
                <c:pt idx="1499">
                  <c:v>29.0199</c:v>
                </c:pt>
                <c:pt idx="1500">
                  <c:v>29.036799999999999</c:v>
                </c:pt>
                <c:pt idx="1501">
                  <c:v>28.796399999999998</c:v>
                </c:pt>
                <c:pt idx="1502">
                  <c:v>28.258099999999999</c:v>
                </c:pt>
                <c:pt idx="1503">
                  <c:v>27.973600000000001</c:v>
                </c:pt>
                <c:pt idx="1504">
                  <c:v>27.974900000000002</c:v>
                </c:pt>
                <c:pt idx="1505">
                  <c:v>27.711200000000002</c:v>
                </c:pt>
                <c:pt idx="1506">
                  <c:v>27.723400000000002</c:v>
                </c:pt>
                <c:pt idx="1507">
                  <c:v>27.385300000000001</c:v>
                </c:pt>
                <c:pt idx="1508">
                  <c:v>27.425000000000001</c:v>
                </c:pt>
                <c:pt idx="1509">
                  <c:v>27.532499999999999</c:v>
                </c:pt>
                <c:pt idx="1510">
                  <c:v>27.242999999999999</c:v>
                </c:pt>
                <c:pt idx="1511">
                  <c:v>27.166</c:v>
                </c:pt>
                <c:pt idx="1512">
                  <c:v>26.666</c:v>
                </c:pt>
                <c:pt idx="1513">
                  <c:v>26.0747</c:v>
                </c:pt>
                <c:pt idx="1514">
                  <c:v>25.566299999999998</c:v>
                </c:pt>
                <c:pt idx="1515">
                  <c:v>25.319299999999998</c:v>
                </c:pt>
                <c:pt idx="1516">
                  <c:v>25.413900000000002</c:v>
                </c:pt>
                <c:pt idx="1517">
                  <c:v>25.9863</c:v>
                </c:pt>
                <c:pt idx="1518">
                  <c:v>26.410699999999999</c:v>
                </c:pt>
                <c:pt idx="1519">
                  <c:v>26.073899999999998</c:v>
                </c:pt>
                <c:pt idx="1520">
                  <c:v>25.9712</c:v>
                </c:pt>
                <c:pt idx="1521">
                  <c:v>27.175699999999999</c:v>
                </c:pt>
                <c:pt idx="1522">
                  <c:v>26.8035</c:v>
                </c:pt>
                <c:pt idx="1523">
                  <c:v>26.296500000000002</c:v>
                </c:pt>
                <c:pt idx="1524">
                  <c:v>25.410299999999999</c:v>
                </c:pt>
                <c:pt idx="1525">
                  <c:v>25.129200000000001</c:v>
                </c:pt>
                <c:pt idx="1526">
                  <c:v>25.298999999999999</c:v>
                </c:pt>
                <c:pt idx="1527">
                  <c:v>24.7302</c:v>
                </c:pt>
                <c:pt idx="1528">
                  <c:v>23.885200000000001</c:v>
                </c:pt>
                <c:pt idx="1529">
                  <c:v>23.804600000000001</c:v>
                </c:pt>
                <c:pt idx="1530">
                  <c:v>24.334399999999999</c:v>
                </c:pt>
                <c:pt idx="1531">
                  <c:v>23.6692</c:v>
                </c:pt>
                <c:pt idx="1532">
                  <c:v>23.9497</c:v>
                </c:pt>
                <c:pt idx="1533">
                  <c:v>24.468499999999999</c:v>
                </c:pt>
                <c:pt idx="1534">
                  <c:v>23.9438</c:v>
                </c:pt>
                <c:pt idx="1535">
                  <c:v>24.162299999999998</c:v>
                </c:pt>
                <c:pt idx="1536">
                  <c:v>23.874300000000002</c:v>
                </c:pt>
                <c:pt idx="1537">
                  <c:v>23.513500000000001</c:v>
                </c:pt>
                <c:pt idx="1538">
                  <c:v>23.623899999999999</c:v>
                </c:pt>
                <c:pt idx="1539">
                  <c:v>23.3096</c:v>
                </c:pt>
                <c:pt idx="1540">
                  <c:v>23.365300000000001</c:v>
                </c:pt>
                <c:pt idx="1541">
                  <c:v>23.7514</c:v>
                </c:pt>
                <c:pt idx="1542">
                  <c:v>23.747900000000001</c:v>
                </c:pt>
                <c:pt idx="1543">
                  <c:v>23.910900000000002</c:v>
                </c:pt>
                <c:pt idx="1544">
                  <c:v>23.920400000000001</c:v>
                </c:pt>
                <c:pt idx="1545">
                  <c:v>23.879000000000001</c:v>
                </c:pt>
                <c:pt idx="1546">
                  <c:v>23.842500000000001</c:v>
                </c:pt>
                <c:pt idx="1547">
                  <c:v>24.053599999999999</c:v>
                </c:pt>
                <c:pt idx="1548">
                  <c:v>23.820799999999998</c:v>
                </c:pt>
                <c:pt idx="1549">
                  <c:v>23.9421</c:v>
                </c:pt>
                <c:pt idx="1550">
                  <c:v>23.497299999999999</c:v>
                </c:pt>
                <c:pt idx="1551">
                  <c:v>23.528199999999998</c:v>
                </c:pt>
                <c:pt idx="1552">
                  <c:v>23.650700000000001</c:v>
                </c:pt>
                <c:pt idx="1553">
                  <c:v>23.765799999999999</c:v>
                </c:pt>
                <c:pt idx="1554">
                  <c:v>23.367100000000001</c:v>
                </c:pt>
                <c:pt idx="1555">
                  <c:v>23.804300000000001</c:v>
                </c:pt>
                <c:pt idx="1556">
                  <c:v>22.932300000000001</c:v>
                </c:pt>
                <c:pt idx="1557">
                  <c:v>21.940999999999999</c:v>
                </c:pt>
                <c:pt idx="1558">
                  <c:v>21.03</c:v>
                </c:pt>
                <c:pt idx="1559">
                  <c:v>19.924299999999999</c:v>
                </c:pt>
                <c:pt idx="1560">
                  <c:v>19.811199999999999</c:v>
                </c:pt>
                <c:pt idx="1561">
                  <c:v>20.485399999999998</c:v>
                </c:pt>
                <c:pt idx="1562">
                  <c:v>20.485600000000002</c:v>
                </c:pt>
                <c:pt idx="1563">
                  <c:v>20.673200000000001</c:v>
                </c:pt>
                <c:pt idx="1564">
                  <c:v>20.855599999999999</c:v>
                </c:pt>
                <c:pt idx="1565">
                  <c:v>20.623000000000001</c:v>
                </c:pt>
                <c:pt idx="1566">
                  <c:v>20.78</c:v>
                </c:pt>
                <c:pt idx="1567">
                  <c:v>20.660599999999999</c:v>
                </c:pt>
                <c:pt idx="1568">
                  <c:v>20.698899999999998</c:v>
                </c:pt>
                <c:pt idx="1569">
                  <c:v>21.0776</c:v>
                </c:pt>
                <c:pt idx="1570">
                  <c:v>21.3842</c:v>
                </c:pt>
                <c:pt idx="1571">
                  <c:v>21.534300000000002</c:v>
                </c:pt>
                <c:pt idx="1572">
                  <c:v>21.5015</c:v>
                </c:pt>
                <c:pt idx="1573">
                  <c:v>21.6235</c:v>
                </c:pt>
                <c:pt idx="1574">
                  <c:v>21.556000000000001</c:v>
                </c:pt>
                <c:pt idx="1575">
                  <c:v>21.260200000000001</c:v>
                </c:pt>
                <c:pt idx="1576">
                  <c:v>21.073899999999998</c:v>
                </c:pt>
                <c:pt idx="1577">
                  <c:v>20.986699999999999</c:v>
                </c:pt>
                <c:pt idx="1578">
                  <c:v>21.465599999999998</c:v>
                </c:pt>
                <c:pt idx="1579">
                  <c:v>22.023499999999999</c:v>
                </c:pt>
                <c:pt idx="1580">
                  <c:v>21.999099999999999</c:v>
                </c:pt>
                <c:pt idx="1581">
                  <c:v>22.077200000000001</c:v>
                </c:pt>
                <c:pt idx="1582">
                  <c:v>21.954799999999999</c:v>
                </c:pt>
                <c:pt idx="1583">
                  <c:v>21.904</c:v>
                </c:pt>
                <c:pt idx="1584">
                  <c:v>21.534700000000001</c:v>
                </c:pt>
                <c:pt idx="1585">
                  <c:v>21.664400000000001</c:v>
                </c:pt>
                <c:pt idx="1586">
                  <c:v>21.6309</c:v>
                </c:pt>
                <c:pt idx="1587">
                  <c:v>21.4312</c:v>
                </c:pt>
                <c:pt idx="1588">
                  <c:v>22.2819</c:v>
                </c:pt>
                <c:pt idx="1589">
                  <c:v>22.848199999999999</c:v>
                </c:pt>
                <c:pt idx="1590">
                  <c:v>23.787199999999999</c:v>
                </c:pt>
                <c:pt idx="1591">
                  <c:v>24.269600000000001</c:v>
                </c:pt>
                <c:pt idx="1592">
                  <c:v>24.459299999999999</c:v>
                </c:pt>
                <c:pt idx="1593">
                  <c:v>24.353999999999999</c:v>
                </c:pt>
                <c:pt idx="1594">
                  <c:v>25.040900000000001</c:v>
                </c:pt>
                <c:pt idx="1595">
                  <c:v>26.0153</c:v>
                </c:pt>
                <c:pt idx="1596">
                  <c:v>27.225100000000001</c:v>
                </c:pt>
                <c:pt idx="1597">
                  <c:v>28.433199999999999</c:v>
                </c:pt>
                <c:pt idx="1598">
                  <c:v>28.144200000000001</c:v>
                </c:pt>
                <c:pt idx="1599">
                  <c:v>28.871400000000001</c:v>
                </c:pt>
                <c:pt idx="1600">
                  <c:v>29.8261</c:v>
                </c:pt>
                <c:pt idx="1601">
                  <c:v>29.753499999999999</c:v>
                </c:pt>
                <c:pt idx="1602">
                  <c:v>30.289300000000001</c:v>
                </c:pt>
                <c:pt idx="1603">
                  <c:v>31.084499999999998</c:v>
                </c:pt>
                <c:pt idx="1604">
                  <c:v>30.504799999999999</c:v>
                </c:pt>
                <c:pt idx="1605">
                  <c:v>30.576599999999999</c:v>
                </c:pt>
                <c:pt idx="1606">
                  <c:v>30.965199999999999</c:v>
                </c:pt>
                <c:pt idx="1607">
                  <c:v>31.575199999999999</c:v>
                </c:pt>
                <c:pt idx="1608">
                  <c:v>32.259399999999999</c:v>
                </c:pt>
                <c:pt idx="1609">
                  <c:v>33.25</c:v>
                </c:pt>
                <c:pt idx="1610">
                  <c:v>33.6083</c:v>
                </c:pt>
                <c:pt idx="1611">
                  <c:v>31.270099999999999</c:v>
                </c:pt>
                <c:pt idx="1612">
                  <c:v>30.805199999999999</c:v>
                </c:pt>
                <c:pt idx="1613">
                  <c:v>30.403199999999998</c:v>
                </c:pt>
                <c:pt idx="1614">
                  <c:v>31.945</c:v>
                </c:pt>
                <c:pt idx="1615">
                  <c:v>32.755899999999997</c:v>
                </c:pt>
                <c:pt idx="1616">
                  <c:v>35.124899999999997</c:v>
                </c:pt>
                <c:pt idx="1617">
                  <c:v>36.501600000000003</c:v>
                </c:pt>
                <c:pt idx="1618">
                  <c:v>36.065600000000003</c:v>
                </c:pt>
                <c:pt idx="1619">
                  <c:v>37.3033</c:v>
                </c:pt>
                <c:pt idx="1620">
                  <c:v>38.252499999999998</c:v>
                </c:pt>
                <c:pt idx="1621">
                  <c:v>38.047499999999999</c:v>
                </c:pt>
                <c:pt idx="1622">
                  <c:v>36.072899999999997</c:v>
                </c:pt>
                <c:pt idx="1623">
                  <c:v>36.093299999999999</c:v>
                </c:pt>
                <c:pt idx="1624">
                  <c:v>35.348199999999999</c:v>
                </c:pt>
                <c:pt idx="1625">
                  <c:v>34.549599999999998</c:v>
                </c:pt>
                <c:pt idx="1626">
                  <c:v>33.898600000000002</c:v>
                </c:pt>
                <c:pt idx="1627">
                  <c:v>34.219700000000003</c:v>
                </c:pt>
                <c:pt idx="1628">
                  <c:v>33.860500000000002</c:v>
                </c:pt>
                <c:pt idx="1629">
                  <c:v>34.791400000000003</c:v>
                </c:pt>
                <c:pt idx="1630">
                  <c:v>34.4283</c:v>
                </c:pt>
                <c:pt idx="1631">
                  <c:v>32.5229</c:v>
                </c:pt>
                <c:pt idx="1632">
                  <c:v>32.497999999999998</c:v>
                </c:pt>
                <c:pt idx="1633">
                  <c:v>33.799599999999998</c:v>
                </c:pt>
                <c:pt idx="1634">
                  <c:v>32.401200000000003</c:v>
                </c:pt>
                <c:pt idx="1635">
                  <c:v>31.922599999999999</c:v>
                </c:pt>
                <c:pt idx="1636">
                  <c:v>30.737500000000001</c:v>
                </c:pt>
                <c:pt idx="1637">
                  <c:v>32.192</c:v>
                </c:pt>
                <c:pt idx="1638">
                  <c:v>30.496600000000001</c:v>
                </c:pt>
                <c:pt idx="1639">
                  <c:v>29.590499999999999</c:v>
                </c:pt>
                <c:pt idx="1640">
                  <c:v>28.8812</c:v>
                </c:pt>
                <c:pt idx="1641">
                  <c:v>28.9619</c:v>
                </c:pt>
                <c:pt idx="1642">
                  <c:v>28.4068</c:v>
                </c:pt>
                <c:pt idx="1643">
                  <c:v>28.2211</c:v>
                </c:pt>
                <c:pt idx="1644">
                  <c:v>28.915199999999999</c:v>
                </c:pt>
                <c:pt idx="1645">
                  <c:v>31.373200000000001</c:v>
                </c:pt>
                <c:pt idx="1646">
                  <c:v>30.9559</c:v>
                </c:pt>
                <c:pt idx="1647">
                  <c:v>30.779599999999999</c:v>
                </c:pt>
                <c:pt idx="1648">
                  <c:v>30.017499999999998</c:v>
                </c:pt>
                <c:pt idx="1649">
                  <c:v>30.1326</c:v>
                </c:pt>
                <c:pt idx="1650">
                  <c:v>28.9482</c:v>
                </c:pt>
                <c:pt idx="1651">
                  <c:v>29.000299999999999</c:v>
                </c:pt>
                <c:pt idx="1652">
                  <c:v>28.943100000000001</c:v>
                </c:pt>
                <c:pt idx="1653">
                  <c:v>28.843699999999998</c:v>
                </c:pt>
                <c:pt idx="1654">
                  <c:v>28.265999999999998</c:v>
                </c:pt>
                <c:pt idx="1655">
                  <c:v>28.191600000000001</c:v>
                </c:pt>
                <c:pt idx="1656">
                  <c:v>29.1526</c:v>
                </c:pt>
                <c:pt idx="1657">
                  <c:v>28.7517</c:v>
                </c:pt>
                <c:pt idx="1658">
                  <c:v>28.001100000000001</c:v>
                </c:pt>
                <c:pt idx="1659">
                  <c:v>29.042400000000001</c:v>
                </c:pt>
                <c:pt idx="1660">
                  <c:v>29.090699999999998</c:v>
                </c:pt>
                <c:pt idx="1661">
                  <c:v>29.081499999999998</c:v>
                </c:pt>
                <c:pt idx="1662">
                  <c:v>29.605799999999999</c:v>
                </c:pt>
                <c:pt idx="1663">
                  <c:v>28.009799999999998</c:v>
                </c:pt>
                <c:pt idx="1664">
                  <c:v>28.114799999999999</c:v>
                </c:pt>
                <c:pt idx="1665">
                  <c:v>28.4892</c:v>
                </c:pt>
                <c:pt idx="1666">
                  <c:v>27.305199999999999</c:v>
                </c:pt>
                <c:pt idx="1667">
                  <c:v>27.126200000000001</c:v>
                </c:pt>
                <c:pt idx="1668">
                  <c:v>27.8568</c:v>
                </c:pt>
                <c:pt idx="1669">
                  <c:v>27.484400000000001</c:v>
                </c:pt>
                <c:pt idx="1670">
                  <c:v>26.816199999999998</c:v>
                </c:pt>
                <c:pt idx="1671">
                  <c:v>26.756900000000002</c:v>
                </c:pt>
                <c:pt idx="1672">
                  <c:v>24.9298</c:v>
                </c:pt>
                <c:pt idx="1673">
                  <c:v>23.9373</c:v>
                </c:pt>
                <c:pt idx="1674">
                  <c:v>22.704599999999999</c:v>
                </c:pt>
                <c:pt idx="1675">
                  <c:v>23.093599999999999</c:v>
                </c:pt>
                <c:pt idx="1676">
                  <c:v>22.193300000000001</c:v>
                </c:pt>
                <c:pt idx="1677">
                  <c:v>21.990300000000001</c:v>
                </c:pt>
                <c:pt idx="1678">
                  <c:v>22.248999999999999</c:v>
                </c:pt>
                <c:pt idx="1679">
                  <c:v>22.349599999999999</c:v>
                </c:pt>
                <c:pt idx="1680">
                  <c:v>22.844899999999999</c:v>
                </c:pt>
                <c:pt idx="1681">
                  <c:v>23.3414</c:v>
                </c:pt>
                <c:pt idx="1682">
                  <c:v>23.6145</c:v>
                </c:pt>
                <c:pt idx="1683">
                  <c:v>24.1143</c:v>
                </c:pt>
                <c:pt idx="1684">
                  <c:v>23.716899999999999</c:v>
                </c:pt>
                <c:pt idx="1685">
                  <c:v>23.2758</c:v>
                </c:pt>
                <c:pt idx="1686">
                  <c:v>22.780200000000001</c:v>
                </c:pt>
                <c:pt idx="1687">
                  <c:v>23.401700000000002</c:v>
                </c:pt>
                <c:pt idx="1688">
                  <c:v>24.0228</c:v>
                </c:pt>
                <c:pt idx="1689">
                  <c:v>23.891300000000001</c:v>
                </c:pt>
                <c:pt idx="1690">
                  <c:v>23.508299999999998</c:v>
                </c:pt>
                <c:pt idx="1691">
                  <c:v>23.572900000000001</c:v>
                </c:pt>
                <c:pt idx="1692">
                  <c:v>23.670200000000001</c:v>
                </c:pt>
                <c:pt idx="1693">
                  <c:v>23.741299999999999</c:v>
                </c:pt>
                <c:pt idx="1694">
                  <c:v>23.807200000000002</c:v>
                </c:pt>
                <c:pt idx="1695">
                  <c:v>23.597899999999999</c:v>
                </c:pt>
                <c:pt idx="1696">
                  <c:v>23.718299999999999</c:v>
                </c:pt>
                <c:pt idx="1697">
                  <c:v>23.7957</c:v>
                </c:pt>
                <c:pt idx="1698">
                  <c:v>24.653099999999998</c:v>
                </c:pt>
                <c:pt idx="1699">
                  <c:v>24.970800000000001</c:v>
                </c:pt>
                <c:pt idx="1700">
                  <c:v>25.254300000000001</c:v>
                </c:pt>
                <c:pt idx="1701">
                  <c:v>24.238</c:v>
                </c:pt>
                <c:pt idx="1702">
                  <c:v>22.866599999999998</c:v>
                </c:pt>
                <c:pt idx="1703">
                  <c:v>22.445900000000002</c:v>
                </c:pt>
                <c:pt idx="1704">
                  <c:v>22.654</c:v>
                </c:pt>
                <c:pt idx="1705">
                  <c:v>22.420200000000001</c:v>
                </c:pt>
                <c:pt idx="1706">
                  <c:v>22.790600000000001</c:v>
                </c:pt>
                <c:pt idx="1707">
                  <c:v>23.388100000000001</c:v>
                </c:pt>
                <c:pt idx="1708">
                  <c:v>23.663399999999999</c:v>
                </c:pt>
                <c:pt idx="1709">
                  <c:v>23.815799999999999</c:v>
                </c:pt>
                <c:pt idx="1710">
                  <c:v>23.882000000000001</c:v>
                </c:pt>
                <c:pt idx="1711">
                  <c:v>24.1981</c:v>
                </c:pt>
                <c:pt idx="1712">
                  <c:v>24.4177</c:v>
                </c:pt>
                <c:pt idx="1713">
                  <c:v>24.732600000000001</c:v>
                </c:pt>
                <c:pt idx="1714">
                  <c:v>25.501999999999999</c:v>
                </c:pt>
                <c:pt idx="1715">
                  <c:v>25.752600000000001</c:v>
                </c:pt>
                <c:pt idx="1716">
                  <c:v>25.1477</c:v>
                </c:pt>
                <c:pt idx="1717">
                  <c:v>21.3918</c:v>
                </c:pt>
                <c:pt idx="1718">
                  <c:v>17.581299999999999</c:v>
                </c:pt>
                <c:pt idx="1719">
                  <c:v>15.748900000000001</c:v>
                </c:pt>
                <c:pt idx="1720">
                  <c:v>15.010999999999999</c:v>
                </c:pt>
                <c:pt idx="1721">
                  <c:v>14.2418</c:v>
                </c:pt>
                <c:pt idx="1722">
                  <c:v>13.8588</c:v>
                </c:pt>
                <c:pt idx="1723">
                  <c:v>13.87</c:v>
                </c:pt>
                <c:pt idx="1724">
                  <c:v>13.4246</c:v>
                </c:pt>
                <c:pt idx="1725">
                  <c:v>13.082599999999999</c:v>
                </c:pt>
                <c:pt idx="1726">
                  <c:v>12.7432</c:v>
                </c:pt>
                <c:pt idx="1727">
                  <c:v>12.714600000000001</c:v>
                </c:pt>
                <c:pt idx="1728">
                  <c:v>12.802</c:v>
                </c:pt>
                <c:pt idx="1729">
                  <c:v>12.523999999999999</c:v>
                </c:pt>
                <c:pt idx="1730">
                  <c:v>12.1692</c:v>
                </c:pt>
                <c:pt idx="1731">
                  <c:v>12.337899999999999</c:v>
                </c:pt>
                <c:pt idx="1732">
                  <c:v>12.756</c:v>
                </c:pt>
                <c:pt idx="1733">
                  <c:v>13.364800000000001</c:v>
                </c:pt>
                <c:pt idx="1734">
                  <c:v>16.771899999999999</c:v>
                </c:pt>
                <c:pt idx="1735">
                  <c:v>17.878299999999999</c:v>
                </c:pt>
                <c:pt idx="1736">
                  <c:v>16.8064</c:v>
                </c:pt>
                <c:pt idx="1737">
                  <c:v>17.1312</c:v>
                </c:pt>
                <c:pt idx="1738">
                  <c:v>15.8111</c:v>
                </c:pt>
                <c:pt idx="1739">
                  <c:v>14.234999999999999</c:v>
                </c:pt>
                <c:pt idx="1740">
                  <c:v>13.400399999999999</c:v>
                </c:pt>
                <c:pt idx="1741">
                  <c:v>13.305400000000001</c:v>
                </c:pt>
                <c:pt idx="1742">
                  <c:v>13.807</c:v>
                </c:pt>
                <c:pt idx="1743">
                  <c:v>14.2768</c:v>
                </c:pt>
                <c:pt idx="1744">
                  <c:v>14.238799999999999</c:v>
                </c:pt>
                <c:pt idx="1745">
                  <c:v>13.725099999999999</c:v>
                </c:pt>
                <c:pt idx="1746">
                  <c:v>13.3683</c:v>
                </c:pt>
                <c:pt idx="1747">
                  <c:v>12.443199999999999</c:v>
                </c:pt>
                <c:pt idx="1748">
                  <c:v>12.0449</c:v>
                </c:pt>
                <c:pt idx="1749">
                  <c:v>11.829000000000001</c:v>
                </c:pt>
                <c:pt idx="1750">
                  <c:v>11.987</c:v>
                </c:pt>
                <c:pt idx="1751">
                  <c:v>11.9674</c:v>
                </c:pt>
                <c:pt idx="1752">
                  <c:v>11.7692</c:v>
                </c:pt>
                <c:pt idx="1753">
                  <c:v>11.7751</c:v>
                </c:pt>
                <c:pt idx="1754">
                  <c:v>11.801399999999999</c:v>
                </c:pt>
                <c:pt idx="1755">
                  <c:v>11.669</c:v>
                </c:pt>
                <c:pt idx="1756">
                  <c:v>11.9727</c:v>
                </c:pt>
                <c:pt idx="1757">
                  <c:v>12.1593</c:v>
                </c:pt>
                <c:pt idx="1758">
                  <c:v>11.757099999999999</c:v>
                </c:pt>
                <c:pt idx="1759">
                  <c:v>11.8499</c:v>
                </c:pt>
                <c:pt idx="1760">
                  <c:v>12.3901</c:v>
                </c:pt>
                <c:pt idx="1761">
                  <c:v>12.226699999999999</c:v>
                </c:pt>
                <c:pt idx="1762">
                  <c:v>12.1683</c:v>
                </c:pt>
                <c:pt idx="1763">
                  <c:v>12.6083</c:v>
                </c:pt>
                <c:pt idx="1764">
                  <c:v>13.3986</c:v>
                </c:pt>
                <c:pt idx="1765">
                  <c:v>14.475</c:v>
                </c:pt>
                <c:pt idx="1766">
                  <c:v>15.3355</c:v>
                </c:pt>
                <c:pt idx="1767">
                  <c:v>15.9434</c:v>
                </c:pt>
                <c:pt idx="1768">
                  <c:v>16.369</c:v>
                </c:pt>
                <c:pt idx="1769">
                  <c:v>16.8964</c:v>
                </c:pt>
                <c:pt idx="1770">
                  <c:v>17.1357</c:v>
                </c:pt>
                <c:pt idx="1771">
                  <c:v>17.496500000000001</c:v>
                </c:pt>
                <c:pt idx="1772">
                  <c:v>16.897099999999998</c:v>
                </c:pt>
                <c:pt idx="1773">
                  <c:v>16.970600000000001</c:v>
                </c:pt>
                <c:pt idx="1774">
                  <c:v>16.864000000000001</c:v>
                </c:pt>
                <c:pt idx="1775">
                  <c:v>16.586200000000002</c:v>
                </c:pt>
                <c:pt idx="1776">
                  <c:v>16.212299999999999</c:v>
                </c:pt>
                <c:pt idx="1777">
                  <c:v>15.8812</c:v>
                </c:pt>
                <c:pt idx="1778">
                  <c:v>15.3925</c:v>
                </c:pt>
                <c:pt idx="1779">
                  <c:v>15.080500000000001</c:v>
                </c:pt>
                <c:pt idx="1780">
                  <c:v>14.686</c:v>
                </c:pt>
                <c:pt idx="1781">
                  <c:v>15.2753</c:v>
                </c:pt>
                <c:pt idx="1782">
                  <c:v>15.8604</c:v>
                </c:pt>
                <c:pt idx="1783">
                  <c:v>15.7669</c:v>
                </c:pt>
                <c:pt idx="1784">
                  <c:v>15.793799999999999</c:v>
                </c:pt>
                <c:pt idx="1785">
                  <c:v>17.018799999999999</c:v>
                </c:pt>
                <c:pt idx="1786">
                  <c:v>16.2681</c:v>
                </c:pt>
                <c:pt idx="1787">
                  <c:v>15.9323</c:v>
                </c:pt>
                <c:pt idx="1788">
                  <c:v>15.995200000000001</c:v>
                </c:pt>
                <c:pt idx="1789">
                  <c:v>16.057700000000001</c:v>
                </c:pt>
                <c:pt idx="1790">
                  <c:v>15.8627</c:v>
                </c:pt>
                <c:pt idx="1791">
                  <c:v>16.448399999999999</c:v>
                </c:pt>
                <c:pt idx="1792">
                  <c:v>16.396699999999999</c:v>
                </c:pt>
                <c:pt idx="1793">
                  <c:v>16.669599999999999</c:v>
                </c:pt>
                <c:pt idx="1794">
                  <c:v>17.018599999999999</c:v>
                </c:pt>
                <c:pt idx="1795">
                  <c:v>16.849799999999998</c:v>
                </c:pt>
                <c:pt idx="1796">
                  <c:v>16.8246</c:v>
                </c:pt>
                <c:pt idx="1797">
                  <c:v>16.955400000000001</c:v>
                </c:pt>
                <c:pt idx="1798">
                  <c:v>16.747800000000002</c:v>
                </c:pt>
                <c:pt idx="1799">
                  <c:v>17.018699999999999</c:v>
                </c:pt>
                <c:pt idx="1800">
                  <c:v>17.310199999999998</c:v>
                </c:pt>
                <c:pt idx="1801">
                  <c:v>17.914400000000001</c:v>
                </c:pt>
                <c:pt idx="1802">
                  <c:v>18.3446</c:v>
                </c:pt>
                <c:pt idx="1803">
                  <c:v>18.735099999999999</c:v>
                </c:pt>
                <c:pt idx="1804">
                  <c:v>19.486499999999999</c:v>
                </c:pt>
                <c:pt idx="1805">
                  <c:v>19.307400000000001</c:v>
                </c:pt>
                <c:pt idx="1806">
                  <c:v>19.7592</c:v>
                </c:pt>
                <c:pt idx="1807">
                  <c:v>19.770700000000001</c:v>
                </c:pt>
                <c:pt idx="1808">
                  <c:v>19.659099999999999</c:v>
                </c:pt>
                <c:pt idx="1809">
                  <c:v>20.319600000000001</c:v>
                </c:pt>
                <c:pt idx="1810">
                  <c:v>20.6175</c:v>
                </c:pt>
                <c:pt idx="1811">
                  <c:v>20.780200000000001</c:v>
                </c:pt>
                <c:pt idx="1812">
                  <c:v>21.140899999999998</c:v>
                </c:pt>
                <c:pt idx="1813">
                  <c:v>21.776800000000001</c:v>
                </c:pt>
                <c:pt idx="1814">
                  <c:v>22.063800000000001</c:v>
                </c:pt>
                <c:pt idx="1815">
                  <c:v>23.040299999999998</c:v>
                </c:pt>
                <c:pt idx="1816">
                  <c:v>25.4605</c:v>
                </c:pt>
                <c:pt idx="1817">
                  <c:v>25.700700000000001</c:v>
                </c:pt>
                <c:pt idx="1818">
                  <c:v>27.110900000000001</c:v>
                </c:pt>
                <c:pt idx="1819">
                  <c:v>29.667300000000001</c:v>
                </c:pt>
                <c:pt idx="1820">
                  <c:v>28.374199999999998</c:v>
                </c:pt>
                <c:pt idx="1821">
                  <c:v>28.248999999999999</c:v>
                </c:pt>
                <c:pt idx="1822">
                  <c:v>27.190899999999999</c:v>
                </c:pt>
                <c:pt idx="1823">
                  <c:v>27.318300000000001</c:v>
                </c:pt>
                <c:pt idx="1824">
                  <c:v>27.860700000000001</c:v>
                </c:pt>
                <c:pt idx="1825">
                  <c:v>28.7697</c:v>
                </c:pt>
                <c:pt idx="1826">
                  <c:v>28.111599999999999</c:v>
                </c:pt>
                <c:pt idx="1827">
                  <c:v>26.7029</c:v>
                </c:pt>
                <c:pt idx="1828">
                  <c:v>25.824300000000001</c:v>
                </c:pt>
                <c:pt idx="1829">
                  <c:v>26.434699999999999</c:v>
                </c:pt>
                <c:pt idx="1830">
                  <c:v>28.622499999999999</c:v>
                </c:pt>
                <c:pt idx="1831">
                  <c:v>31.023900000000001</c:v>
                </c:pt>
                <c:pt idx="1832">
                  <c:v>30.3169</c:v>
                </c:pt>
                <c:pt idx="1833">
                  <c:v>31.1066</c:v>
                </c:pt>
                <c:pt idx="1834">
                  <c:v>28.4389</c:v>
                </c:pt>
                <c:pt idx="1835">
                  <c:v>25.274100000000001</c:v>
                </c:pt>
                <c:pt idx="1836">
                  <c:v>24.736000000000001</c:v>
                </c:pt>
                <c:pt idx="1837">
                  <c:v>27.957599999999999</c:v>
                </c:pt>
                <c:pt idx="1838">
                  <c:v>30.6645</c:v>
                </c:pt>
                <c:pt idx="1839">
                  <c:v>33.900300000000001</c:v>
                </c:pt>
                <c:pt idx="1840">
                  <c:v>36.751100000000001</c:v>
                </c:pt>
                <c:pt idx="1841">
                  <c:v>37.018599999999999</c:v>
                </c:pt>
                <c:pt idx="1842">
                  <c:v>37.039000000000001</c:v>
                </c:pt>
                <c:pt idx="1843">
                  <c:v>38.5548</c:v>
                </c:pt>
                <c:pt idx="1844">
                  <c:v>30.833500000000001</c:v>
                </c:pt>
                <c:pt idx="1845">
                  <c:v>26.361899999999999</c:v>
                </c:pt>
                <c:pt idx="1846">
                  <c:v>25.238700000000001</c:v>
                </c:pt>
                <c:pt idx="1847">
                  <c:v>25.309100000000001</c:v>
                </c:pt>
                <c:pt idx="1848">
                  <c:v>25.940899999999999</c:v>
                </c:pt>
                <c:pt idx="1849">
                  <c:v>26.155000000000001</c:v>
                </c:pt>
                <c:pt idx="1850">
                  <c:v>27.383700000000001</c:v>
                </c:pt>
                <c:pt idx="1851">
                  <c:v>28.7971</c:v>
                </c:pt>
                <c:pt idx="1852">
                  <c:v>28.0425</c:v>
                </c:pt>
                <c:pt idx="1853">
                  <c:v>28.3428</c:v>
                </c:pt>
                <c:pt idx="1854">
                  <c:v>28.650200000000002</c:v>
                </c:pt>
                <c:pt idx="1855">
                  <c:v>29.357199999999999</c:v>
                </c:pt>
                <c:pt idx="1856">
                  <c:v>29.391500000000001</c:v>
                </c:pt>
                <c:pt idx="1857">
                  <c:v>29.7194</c:v>
                </c:pt>
                <c:pt idx="1858">
                  <c:v>30.1724</c:v>
                </c:pt>
                <c:pt idx="1859">
                  <c:v>31.6477</c:v>
                </c:pt>
                <c:pt idx="1860">
                  <c:v>34.2331</c:v>
                </c:pt>
                <c:pt idx="1861">
                  <c:v>35.205599999999997</c:v>
                </c:pt>
                <c:pt idx="1862">
                  <c:v>38.129100000000001</c:v>
                </c:pt>
                <c:pt idx="1863">
                  <c:v>39.726700000000001</c:v>
                </c:pt>
                <c:pt idx="1864">
                  <c:v>41.061300000000003</c:v>
                </c:pt>
                <c:pt idx="1865">
                  <c:v>44.782200000000003</c:v>
                </c:pt>
                <c:pt idx="1866">
                  <c:v>45.040700000000001</c:v>
                </c:pt>
                <c:pt idx="1867">
                  <c:v>47.3354</c:v>
                </c:pt>
                <c:pt idx="1868">
                  <c:v>47.7087</c:v>
                </c:pt>
                <c:pt idx="1869">
                  <c:v>49.063400000000001</c:v>
                </c:pt>
                <c:pt idx="1870">
                  <c:v>48.6312</c:v>
                </c:pt>
                <c:pt idx="1871">
                  <c:v>49.489400000000003</c:v>
                </c:pt>
                <c:pt idx="1872">
                  <c:v>49.882399999999997</c:v>
                </c:pt>
                <c:pt idx="1873">
                  <c:v>52.573900000000002</c:v>
                </c:pt>
                <c:pt idx="1874">
                  <c:v>51.487699999999997</c:v>
                </c:pt>
                <c:pt idx="1875">
                  <c:v>50.369500000000002</c:v>
                </c:pt>
                <c:pt idx="1876">
                  <c:v>49.130200000000002</c:v>
                </c:pt>
                <c:pt idx="1877">
                  <c:v>42.998199999999997</c:v>
                </c:pt>
                <c:pt idx="1878">
                  <c:v>38.757300000000001</c:v>
                </c:pt>
                <c:pt idx="1879">
                  <c:v>37.940800000000003</c:v>
                </c:pt>
                <c:pt idx="1880">
                  <c:v>38.268599999999999</c:v>
                </c:pt>
                <c:pt idx="1881">
                  <c:v>38.406799999999997</c:v>
                </c:pt>
                <c:pt idx="1882">
                  <c:v>38.273600000000002</c:v>
                </c:pt>
                <c:pt idx="1883">
                  <c:v>37.981499999999997</c:v>
                </c:pt>
                <c:pt idx="1884">
                  <c:v>36.069299999999998</c:v>
                </c:pt>
                <c:pt idx="1885">
                  <c:v>35.635300000000001</c:v>
                </c:pt>
                <c:pt idx="1886">
                  <c:v>36.233499999999999</c:v>
                </c:pt>
                <c:pt idx="1887">
                  <c:v>36.080199999999998</c:v>
                </c:pt>
                <c:pt idx="1888">
                  <c:v>35.284399999999998</c:v>
                </c:pt>
                <c:pt idx="1889">
                  <c:v>35.690199999999997</c:v>
                </c:pt>
                <c:pt idx="1890">
                  <c:v>34.71</c:v>
                </c:pt>
                <c:pt idx="1891">
                  <c:v>34.797800000000002</c:v>
                </c:pt>
                <c:pt idx="1892">
                  <c:v>35.8568</c:v>
                </c:pt>
                <c:pt idx="1893">
                  <c:v>37.659500000000001</c:v>
                </c:pt>
                <c:pt idx="1894">
                  <c:v>37.707799999999999</c:v>
                </c:pt>
                <c:pt idx="1895">
                  <c:v>38.369</c:v>
                </c:pt>
                <c:pt idx="1896">
                  <c:v>39.238100000000003</c:v>
                </c:pt>
                <c:pt idx="1897">
                  <c:v>39.701900000000002</c:v>
                </c:pt>
                <c:pt idx="1898">
                  <c:v>40.1693</c:v>
                </c:pt>
                <c:pt idx="1899">
                  <c:v>39.9069</c:v>
                </c:pt>
                <c:pt idx="1900">
                  <c:v>40.447699999999998</c:v>
                </c:pt>
                <c:pt idx="1901">
                  <c:v>41.016199999999998</c:v>
                </c:pt>
                <c:pt idx="1902">
                  <c:v>40.991999999999997</c:v>
                </c:pt>
                <c:pt idx="1903">
                  <c:v>40.381900000000002</c:v>
                </c:pt>
                <c:pt idx="1904">
                  <c:v>38.335700000000003</c:v>
                </c:pt>
                <c:pt idx="1905">
                  <c:v>38.301499999999997</c:v>
                </c:pt>
                <c:pt idx="1906">
                  <c:v>38.6633</c:v>
                </c:pt>
                <c:pt idx="1907">
                  <c:v>38.267600000000002</c:v>
                </c:pt>
                <c:pt idx="1908">
                  <c:v>38.563299999999998</c:v>
                </c:pt>
                <c:pt idx="1909">
                  <c:v>42.121000000000002</c:v>
                </c:pt>
                <c:pt idx="1910">
                  <c:v>40.375</c:v>
                </c:pt>
                <c:pt idx="1911">
                  <c:v>39.2395</c:v>
                </c:pt>
                <c:pt idx="1912">
                  <c:v>38.554600000000001</c:v>
                </c:pt>
                <c:pt idx="1913">
                  <c:v>41.028100000000002</c:v>
                </c:pt>
                <c:pt idx="1914">
                  <c:v>38.2179</c:v>
                </c:pt>
                <c:pt idx="1915">
                  <c:v>41.891399999999997</c:v>
                </c:pt>
                <c:pt idx="1916">
                  <c:v>40.801299999999998</c:v>
                </c:pt>
                <c:pt idx="1917">
                  <c:v>44.750500000000002</c:v>
                </c:pt>
                <c:pt idx="1918">
                  <c:v>41.245800000000003</c:v>
                </c:pt>
                <c:pt idx="1919">
                  <c:v>37.363599999999998</c:v>
                </c:pt>
                <c:pt idx="1920">
                  <c:v>35.155099999999997</c:v>
                </c:pt>
                <c:pt idx="1921">
                  <c:v>34.201799999999999</c:v>
                </c:pt>
                <c:pt idx="1922">
                  <c:v>32.956200000000003</c:v>
                </c:pt>
                <c:pt idx="1923">
                  <c:v>29.290400000000002</c:v>
                </c:pt>
                <c:pt idx="1924">
                  <c:v>28.9755</c:v>
                </c:pt>
                <c:pt idx="1925">
                  <c:v>29.951599999999999</c:v>
                </c:pt>
                <c:pt idx="1926">
                  <c:v>28.221800000000002</c:v>
                </c:pt>
                <c:pt idx="1927">
                  <c:v>28.225000000000001</c:v>
                </c:pt>
                <c:pt idx="1928">
                  <c:v>28.322099999999999</c:v>
                </c:pt>
                <c:pt idx="1929">
                  <c:v>28.924800000000001</c:v>
                </c:pt>
                <c:pt idx="1930">
                  <c:v>29.344799999999999</c:v>
                </c:pt>
                <c:pt idx="1931">
                  <c:v>30.4466</c:v>
                </c:pt>
                <c:pt idx="1932">
                  <c:v>29.7242</c:v>
                </c:pt>
                <c:pt idx="1933">
                  <c:v>29.4876</c:v>
                </c:pt>
                <c:pt idx="1934">
                  <c:v>29.747499999999999</c:v>
                </c:pt>
                <c:pt idx="1935">
                  <c:v>30.8551</c:v>
                </c:pt>
                <c:pt idx="1936">
                  <c:v>34.777200000000001</c:v>
                </c:pt>
                <c:pt idx="1937">
                  <c:v>34.067599999999999</c:v>
                </c:pt>
                <c:pt idx="1938">
                  <c:v>34.140799999999999</c:v>
                </c:pt>
                <c:pt idx="1939">
                  <c:v>32.418900000000001</c:v>
                </c:pt>
                <c:pt idx="1940">
                  <c:v>32.863999999999997</c:v>
                </c:pt>
                <c:pt idx="1941">
                  <c:v>33.923999999999999</c:v>
                </c:pt>
                <c:pt idx="1942">
                  <c:v>35.721800000000002</c:v>
                </c:pt>
                <c:pt idx="1943">
                  <c:v>34.959699999999998</c:v>
                </c:pt>
                <c:pt idx="1944">
                  <c:v>35.528100000000002</c:v>
                </c:pt>
                <c:pt idx="1945">
                  <c:v>36.949399999999997</c:v>
                </c:pt>
                <c:pt idx="1946">
                  <c:v>37.44</c:v>
                </c:pt>
                <c:pt idx="1947">
                  <c:v>39.3752</c:v>
                </c:pt>
                <c:pt idx="1948">
                  <c:v>40.557400000000001</c:v>
                </c:pt>
                <c:pt idx="1949">
                  <c:v>40.622700000000002</c:v>
                </c:pt>
                <c:pt idx="1950">
                  <c:v>38.891500000000001</c:v>
                </c:pt>
                <c:pt idx="1951">
                  <c:v>45.079300000000003</c:v>
                </c:pt>
                <c:pt idx="1952">
                  <c:v>47.720599999999997</c:v>
                </c:pt>
                <c:pt idx="1953">
                  <c:v>62.164200000000001</c:v>
                </c:pt>
                <c:pt idx="1954">
                  <c:v>67.033299999999997</c:v>
                </c:pt>
                <c:pt idx="1955">
                  <c:v>53.113500000000002</c:v>
                </c:pt>
                <c:pt idx="1956">
                  <c:v>65.017300000000006</c:v>
                </c:pt>
                <c:pt idx="1957">
                  <c:v>65.9499</c:v>
                </c:pt>
                <c:pt idx="1958">
                  <c:v>66.988900000000001</c:v>
                </c:pt>
                <c:pt idx="1959">
                  <c:v>60.978999999999999</c:v>
                </c:pt>
                <c:pt idx="1960">
                  <c:v>55.095399999999998</c:v>
                </c:pt>
                <c:pt idx="1961">
                  <c:v>54.228499999999997</c:v>
                </c:pt>
                <c:pt idx="1962">
                  <c:v>51.611199999999997</c:v>
                </c:pt>
                <c:pt idx="1963">
                  <c:v>50.8247</c:v>
                </c:pt>
                <c:pt idx="1964">
                  <c:v>48.705599999999997</c:v>
                </c:pt>
                <c:pt idx="1965">
                  <c:v>47.927900000000001</c:v>
                </c:pt>
                <c:pt idx="1966">
                  <c:v>48.2562</c:v>
                </c:pt>
                <c:pt idx="1967">
                  <c:v>48.199800000000003</c:v>
                </c:pt>
                <c:pt idx="1968">
                  <c:v>49.389699999999998</c:v>
                </c:pt>
                <c:pt idx="1969">
                  <c:v>49.213099999999997</c:v>
                </c:pt>
                <c:pt idx="1970">
                  <c:v>49.067700000000002</c:v>
                </c:pt>
                <c:pt idx="1971">
                  <c:v>49.827800000000003</c:v>
                </c:pt>
                <c:pt idx="1972">
                  <c:v>47.863799999999998</c:v>
                </c:pt>
                <c:pt idx="1973">
                  <c:v>47.097700000000003</c:v>
                </c:pt>
                <c:pt idx="1974">
                  <c:v>46.889499999999998</c:v>
                </c:pt>
                <c:pt idx="1975">
                  <c:v>46.679699999999997</c:v>
                </c:pt>
                <c:pt idx="1976">
                  <c:v>46.992100000000001</c:v>
                </c:pt>
                <c:pt idx="1977">
                  <c:v>46.5837</c:v>
                </c:pt>
                <c:pt idx="1978">
                  <c:v>46.1477</c:v>
                </c:pt>
                <c:pt idx="1979">
                  <c:v>46.127499999999998</c:v>
                </c:pt>
                <c:pt idx="1980">
                  <c:v>46.507899999999999</c:v>
                </c:pt>
                <c:pt idx="1981">
                  <c:v>48.456099999999999</c:v>
                </c:pt>
                <c:pt idx="1982">
                  <c:v>55.908999999999999</c:v>
                </c:pt>
                <c:pt idx="1983">
                  <c:v>50.682699999999997</c:v>
                </c:pt>
                <c:pt idx="1984">
                  <c:v>52.510899999999999</c:v>
                </c:pt>
                <c:pt idx="1985">
                  <c:v>60.268799999999999</c:v>
                </c:pt>
                <c:pt idx="1986">
                  <c:v>57.871299999999998</c:v>
                </c:pt>
                <c:pt idx="1987">
                  <c:v>57.430799999999998</c:v>
                </c:pt>
                <c:pt idx="1988">
                  <c:v>59.033299999999997</c:v>
                </c:pt>
                <c:pt idx="1989">
                  <c:v>58.729799999999997</c:v>
                </c:pt>
                <c:pt idx="1990">
                  <c:v>58.061399999999999</c:v>
                </c:pt>
                <c:pt idx="1991">
                  <c:v>57.398699999999998</c:v>
                </c:pt>
                <c:pt idx="1992">
                  <c:v>56.962299999999999</c:v>
                </c:pt>
                <c:pt idx="1993">
                  <c:v>57.6511</c:v>
                </c:pt>
                <c:pt idx="1994">
                  <c:v>58.886000000000003</c:v>
                </c:pt>
                <c:pt idx="1995">
                  <c:v>58.8506</c:v>
                </c:pt>
                <c:pt idx="1996">
                  <c:v>59.5381</c:v>
                </c:pt>
                <c:pt idx="1997">
                  <c:v>60.344299999999997</c:v>
                </c:pt>
                <c:pt idx="1998">
                  <c:v>61.261699999999998</c:v>
                </c:pt>
                <c:pt idx="1999">
                  <c:v>61.287799999999997</c:v>
                </c:pt>
                <c:pt idx="2000">
                  <c:v>61.881</c:v>
                </c:pt>
                <c:pt idx="2001">
                  <c:v>61.9636</c:v>
                </c:pt>
                <c:pt idx="2002">
                  <c:v>61.240099999999998</c:v>
                </c:pt>
                <c:pt idx="2003">
                  <c:v>61.326900000000002</c:v>
                </c:pt>
                <c:pt idx="2004">
                  <c:v>45.277900000000002</c:v>
                </c:pt>
                <c:pt idx="2005">
                  <c:v>42.483499999999999</c:v>
                </c:pt>
                <c:pt idx="2006">
                  <c:v>41.288800000000002</c:v>
                </c:pt>
                <c:pt idx="2007">
                  <c:v>41.3718</c:v>
                </c:pt>
                <c:pt idx="2008">
                  <c:v>44.127600000000001</c:v>
                </c:pt>
                <c:pt idx="2009">
                  <c:v>48.152999999999999</c:v>
                </c:pt>
                <c:pt idx="2010">
                  <c:v>49.504100000000001</c:v>
                </c:pt>
                <c:pt idx="2011">
                  <c:v>52.700699999999998</c:v>
                </c:pt>
                <c:pt idx="2012">
                  <c:v>55.6907</c:v>
                </c:pt>
                <c:pt idx="2013">
                  <c:v>56.0381</c:v>
                </c:pt>
                <c:pt idx="2014">
                  <c:v>53.870100000000001</c:v>
                </c:pt>
                <c:pt idx="2015">
                  <c:v>49.112299999999998</c:v>
                </c:pt>
                <c:pt idx="2016">
                  <c:v>47.390599999999999</c:v>
                </c:pt>
                <c:pt idx="2017">
                  <c:v>42.972799999999999</c:v>
                </c:pt>
                <c:pt idx="2018">
                  <c:v>46.801000000000002</c:v>
                </c:pt>
                <c:pt idx="2019">
                  <c:v>44.986199999999997</c:v>
                </c:pt>
                <c:pt idx="2020">
                  <c:v>48.932099999999998</c:v>
                </c:pt>
                <c:pt idx="2021">
                  <c:v>45.783200000000001</c:v>
                </c:pt>
                <c:pt idx="2022">
                  <c:v>42.314900000000002</c:v>
                </c:pt>
                <c:pt idx="2023">
                  <c:v>42.453699999999998</c:v>
                </c:pt>
                <c:pt idx="2024">
                  <c:v>42.7498</c:v>
                </c:pt>
                <c:pt idx="2025">
                  <c:v>41.8247</c:v>
                </c:pt>
                <c:pt idx="2026">
                  <c:v>40.813099999999999</c:v>
                </c:pt>
                <c:pt idx="2027">
                  <c:v>41.207700000000003</c:v>
                </c:pt>
                <c:pt idx="2028">
                  <c:v>41.842700000000001</c:v>
                </c:pt>
                <c:pt idx="2029">
                  <c:v>41.925600000000003</c:v>
                </c:pt>
                <c:pt idx="2030">
                  <c:v>42.1235</c:v>
                </c:pt>
                <c:pt idx="2031">
                  <c:v>42.692500000000003</c:v>
                </c:pt>
                <c:pt idx="2032">
                  <c:v>41.706899999999997</c:v>
                </c:pt>
                <c:pt idx="2033">
                  <c:v>41.597799999999999</c:v>
                </c:pt>
                <c:pt idx="2034">
                  <c:v>43.369300000000003</c:v>
                </c:pt>
                <c:pt idx="2035">
                  <c:v>43.413899999999998</c:v>
                </c:pt>
                <c:pt idx="2036">
                  <c:v>40.9251</c:v>
                </c:pt>
                <c:pt idx="2037">
                  <c:v>40.1265</c:v>
                </c:pt>
                <c:pt idx="2038">
                  <c:v>40.267299999999999</c:v>
                </c:pt>
                <c:pt idx="2039">
                  <c:v>36.759799999999998</c:v>
                </c:pt>
                <c:pt idx="2040">
                  <c:v>35.491100000000003</c:v>
                </c:pt>
                <c:pt idx="2041">
                  <c:v>33.395499999999998</c:v>
                </c:pt>
                <c:pt idx="2042">
                  <c:v>33.951000000000001</c:v>
                </c:pt>
                <c:pt idx="2043">
                  <c:v>35.671300000000002</c:v>
                </c:pt>
                <c:pt idx="2044">
                  <c:v>37.646299999999997</c:v>
                </c:pt>
                <c:pt idx="2045">
                  <c:v>36.563899999999997</c:v>
                </c:pt>
                <c:pt idx="2046">
                  <c:v>37.693800000000003</c:v>
                </c:pt>
                <c:pt idx="2047">
                  <c:v>41.167700000000004</c:v>
                </c:pt>
                <c:pt idx="2048">
                  <c:v>42.098799999999997</c:v>
                </c:pt>
                <c:pt idx="2049">
                  <c:v>43.926600000000001</c:v>
                </c:pt>
                <c:pt idx="2050">
                  <c:v>41.7759</c:v>
                </c:pt>
                <c:pt idx="2051">
                  <c:v>40.072699999999998</c:v>
                </c:pt>
                <c:pt idx="2052">
                  <c:v>40.809699999999999</c:v>
                </c:pt>
                <c:pt idx="2053">
                  <c:v>41.762999999999998</c:v>
                </c:pt>
                <c:pt idx="2054">
                  <c:v>42.508699999999997</c:v>
                </c:pt>
                <c:pt idx="2055">
                  <c:v>42.3401</c:v>
                </c:pt>
                <c:pt idx="2056">
                  <c:v>41.0304</c:v>
                </c:pt>
                <c:pt idx="2057">
                  <c:v>37.879600000000003</c:v>
                </c:pt>
                <c:pt idx="2058">
                  <c:v>36.131</c:v>
                </c:pt>
                <c:pt idx="2059">
                  <c:v>33.776400000000002</c:v>
                </c:pt>
                <c:pt idx="2060">
                  <c:v>34.001300000000001</c:v>
                </c:pt>
                <c:pt idx="2061">
                  <c:v>34.594200000000001</c:v>
                </c:pt>
                <c:pt idx="2062">
                  <c:v>33.307000000000002</c:v>
                </c:pt>
                <c:pt idx="2063">
                  <c:v>32.567399999999999</c:v>
                </c:pt>
                <c:pt idx="2064">
                  <c:v>31.026900000000001</c:v>
                </c:pt>
                <c:pt idx="2065">
                  <c:v>29.891100000000002</c:v>
                </c:pt>
                <c:pt idx="2066">
                  <c:v>30.276599999999998</c:v>
                </c:pt>
                <c:pt idx="2067">
                  <c:v>30.4937</c:v>
                </c:pt>
                <c:pt idx="2068">
                  <c:v>30.009399999999999</c:v>
                </c:pt>
                <c:pt idx="2069">
                  <c:v>30.249400000000001</c:v>
                </c:pt>
                <c:pt idx="2070">
                  <c:v>30.6144</c:v>
                </c:pt>
                <c:pt idx="2071">
                  <c:v>30.208500000000001</c:v>
                </c:pt>
                <c:pt idx="2072">
                  <c:v>31.1509</c:v>
                </c:pt>
                <c:pt idx="2073">
                  <c:v>31.747199999999999</c:v>
                </c:pt>
                <c:pt idx="2074">
                  <c:v>31.22</c:v>
                </c:pt>
                <c:pt idx="2075">
                  <c:v>30.8581</c:v>
                </c:pt>
                <c:pt idx="2076">
                  <c:v>31.934799999999999</c:v>
                </c:pt>
                <c:pt idx="2077">
                  <c:v>32.005000000000003</c:v>
                </c:pt>
                <c:pt idx="2078">
                  <c:v>31.468800000000002</c:v>
                </c:pt>
                <c:pt idx="2079">
                  <c:v>31.523800000000001</c:v>
                </c:pt>
                <c:pt idx="2080">
                  <c:v>32.1629</c:v>
                </c:pt>
                <c:pt idx="2081">
                  <c:v>32.797800000000002</c:v>
                </c:pt>
                <c:pt idx="2082">
                  <c:v>33.866500000000002</c:v>
                </c:pt>
                <c:pt idx="2083">
                  <c:v>34.880299999999998</c:v>
                </c:pt>
                <c:pt idx="2084">
                  <c:v>34.626100000000001</c:v>
                </c:pt>
                <c:pt idx="2085">
                  <c:v>33.493299999999998</c:v>
                </c:pt>
                <c:pt idx="2086">
                  <c:v>33.955100000000002</c:v>
                </c:pt>
                <c:pt idx="2087">
                  <c:v>34.1785</c:v>
                </c:pt>
                <c:pt idx="2088">
                  <c:v>34.7879</c:v>
                </c:pt>
                <c:pt idx="2089">
                  <c:v>35.803800000000003</c:v>
                </c:pt>
                <c:pt idx="2090">
                  <c:v>35.533799999999999</c:v>
                </c:pt>
                <c:pt idx="2091">
                  <c:v>36.403500000000001</c:v>
                </c:pt>
                <c:pt idx="2092">
                  <c:v>38.073300000000003</c:v>
                </c:pt>
                <c:pt idx="2093">
                  <c:v>43.565399999999997</c:v>
                </c:pt>
                <c:pt idx="2094">
                  <c:v>39.416200000000003</c:v>
                </c:pt>
                <c:pt idx="2095">
                  <c:v>36.8322</c:v>
                </c:pt>
                <c:pt idx="2096">
                  <c:v>39.110999999999997</c:v>
                </c:pt>
                <c:pt idx="2097">
                  <c:v>42.092199999999998</c:v>
                </c:pt>
                <c:pt idx="2098">
                  <c:v>43.238500000000002</c:v>
                </c:pt>
                <c:pt idx="2099">
                  <c:v>42.658000000000001</c:v>
                </c:pt>
                <c:pt idx="2100">
                  <c:v>42.491799999999998</c:v>
                </c:pt>
                <c:pt idx="2101">
                  <c:v>41.816600000000001</c:v>
                </c:pt>
                <c:pt idx="2102">
                  <c:v>42.438899999999997</c:v>
                </c:pt>
                <c:pt idx="2103">
                  <c:v>42.924599999999998</c:v>
                </c:pt>
                <c:pt idx="2104">
                  <c:v>43.293999999999997</c:v>
                </c:pt>
                <c:pt idx="2105">
                  <c:v>44.384399999999999</c:v>
                </c:pt>
                <c:pt idx="2106">
                  <c:v>46.040999999999997</c:v>
                </c:pt>
                <c:pt idx="2107">
                  <c:v>48.448500000000003</c:v>
                </c:pt>
                <c:pt idx="2108">
                  <c:v>48.564700000000002</c:v>
                </c:pt>
                <c:pt idx="2109">
                  <c:v>48.129100000000001</c:v>
                </c:pt>
                <c:pt idx="2110">
                  <c:v>46.277299999999997</c:v>
                </c:pt>
                <c:pt idx="2111">
                  <c:v>39.680599999999998</c:v>
                </c:pt>
                <c:pt idx="2112">
                  <c:v>38.799500000000002</c:v>
                </c:pt>
                <c:pt idx="2113">
                  <c:v>37.382300000000001</c:v>
                </c:pt>
                <c:pt idx="2114">
                  <c:v>36.739100000000001</c:v>
                </c:pt>
                <c:pt idx="2115">
                  <c:v>36.872399999999999</c:v>
                </c:pt>
                <c:pt idx="2116">
                  <c:v>36.8613</c:v>
                </c:pt>
                <c:pt idx="2117">
                  <c:v>36.361199999999997</c:v>
                </c:pt>
                <c:pt idx="2118">
                  <c:v>35.596699999999998</c:v>
                </c:pt>
                <c:pt idx="2119">
                  <c:v>35.351300000000002</c:v>
                </c:pt>
                <c:pt idx="2120">
                  <c:v>36.773000000000003</c:v>
                </c:pt>
                <c:pt idx="2121">
                  <c:v>37.233199999999997</c:v>
                </c:pt>
                <c:pt idx="2122">
                  <c:v>37.391599999999997</c:v>
                </c:pt>
                <c:pt idx="2123">
                  <c:v>34.796199999999999</c:v>
                </c:pt>
                <c:pt idx="2124">
                  <c:v>33.733600000000003</c:v>
                </c:pt>
                <c:pt idx="2125">
                  <c:v>33.508000000000003</c:v>
                </c:pt>
                <c:pt idx="2126">
                  <c:v>33.991100000000003</c:v>
                </c:pt>
                <c:pt idx="2127">
                  <c:v>33.663600000000002</c:v>
                </c:pt>
                <c:pt idx="2128">
                  <c:v>32.088099999999997</c:v>
                </c:pt>
                <c:pt idx="2129">
                  <c:v>31.916399999999999</c:v>
                </c:pt>
                <c:pt idx="2130">
                  <c:v>32.726799999999997</c:v>
                </c:pt>
                <c:pt idx="2131">
                  <c:v>34.351199999999999</c:v>
                </c:pt>
                <c:pt idx="2132">
                  <c:v>33.491900000000001</c:v>
                </c:pt>
                <c:pt idx="2133">
                  <c:v>33.422199999999997</c:v>
                </c:pt>
                <c:pt idx="2134">
                  <c:v>32.427300000000002</c:v>
                </c:pt>
                <c:pt idx="2135">
                  <c:v>31.7895</c:v>
                </c:pt>
                <c:pt idx="2136">
                  <c:v>31.7896</c:v>
                </c:pt>
                <c:pt idx="2137">
                  <c:v>31.578499999999998</c:v>
                </c:pt>
                <c:pt idx="2138">
                  <c:v>31.931799999999999</c:v>
                </c:pt>
                <c:pt idx="2139">
                  <c:v>32.975099999999998</c:v>
                </c:pt>
                <c:pt idx="2140">
                  <c:v>33.796399999999998</c:v>
                </c:pt>
                <c:pt idx="2141">
                  <c:v>34.9069</c:v>
                </c:pt>
                <c:pt idx="2142">
                  <c:v>35.809699999999999</c:v>
                </c:pt>
                <c:pt idx="2143">
                  <c:v>35.510199999999998</c:v>
                </c:pt>
                <c:pt idx="2144">
                  <c:v>37.183999999999997</c:v>
                </c:pt>
                <c:pt idx="2145">
                  <c:v>39.860900000000001</c:v>
                </c:pt>
                <c:pt idx="2146">
                  <c:v>42.695</c:v>
                </c:pt>
                <c:pt idx="2147">
                  <c:v>43.735700000000001</c:v>
                </c:pt>
                <c:pt idx="2148">
                  <c:v>44.4437</c:v>
                </c:pt>
                <c:pt idx="2149">
                  <c:v>41.746299999999998</c:v>
                </c:pt>
                <c:pt idx="2150">
                  <c:v>40.874499999999998</c:v>
                </c:pt>
                <c:pt idx="2151">
                  <c:v>36.788400000000003</c:v>
                </c:pt>
                <c:pt idx="2152">
                  <c:v>36.172899999999998</c:v>
                </c:pt>
                <c:pt idx="2153">
                  <c:v>36.050800000000002</c:v>
                </c:pt>
                <c:pt idx="2154">
                  <c:v>36.894199999999998</c:v>
                </c:pt>
                <c:pt idx="2155">
                  <c:v>40.130499999999998</c:v>
                </c:pt>
                <c:pt idx="2156">
                  <c:v>41.497300000000003</c:v>
                </c:pt>
                <c:pt idx="2157">
                  <c:v>42.871699999999997</c:v>
                </c:pt>
                <c:pt idx="2158">
                  <c:v>41.532899999999998</c:v>
                </c:pt>
                <c:pt idx="2159">
                  <c:v>42.017699999999998</c:v>
                </c:pt>
                <c:pt idx="2160">
                  <c:v>43.244199999999999</c:v>
                </c:pt>
                <c:pt idx="2161">
                  <c:v>42.283999999999999</c:v>
                </c:pt>
                <c:pt idx="2162">
                  <c:v>41.463700000000003</c:v>
                </c:pt>
                <c:pt idx="2163">
                  <c:v>42.6432</c:v>
                </c:pt>
                <c:pt idx="2164">
                  <c:v>43.388599999999997</c:v>
                </c:pt>
                <c:pt idx="2165">
                  <c:v>45.027999999999999</c:v>
                </c:pt>
                <c:pt idx="2166">
                  <c:v>47.632599999999996</c:v>
                </c:pt>
                <c:pt idx="2167">
                  <c:v>47.485599999999998</c:v>
                </c:pt>
                <c:pt idx="2168">
                  <c:v>49.262999999999998</c:v>
                </c:pt>
                <c:pt idx="2169">
                  <c:v>46.700800000000001</c:v>
                </c:pt>
                <c:pt idx="2170">
                  <c:v>46.185299999999998</c:v>
                </c:pt>
                <c:pt idx="2171">
                  <c:v>46.796300000000002</c:v>
                </c:pt>
                <c:pt idx="2172">
                  <c:v>45.5274</c:v>
                </c:pt>
                <c:pt idx="2173">
                  <c:v>44.389499999999998</c:v>
                </c:pt>
                <c:pt idx="2174">
                  <c:v>43.858800000000002</c:v>
                </c:pt>
                <c:pt idx="2175">
                  <c:v>43.341099999999997</c:v>
                </c:pt>
                <c:pt idx="2176">
                  <c:v>43.377200000000002</c:v>
                </c:pt>
                <c:pt idx="2177">
                  <c:v>43.705399999999997</c:v>
                </c:pt>
                <c:pt idx="2178">
                  <c:v>43.531300000000002</c:v>
                </c:pt>
                <c:pt idx="2179">
                  <c:v>42.858400000000003</c:v>
                </c:pt>
                <c:pt idx="2180">
                  <c:v>42.430700000000002</c:v>
                </c:pt>
                <c:pt idx="2181">
                  <c:v>41.948500000000003</c:v>
                </c:pt>
                <c:pt idx="2182">
                  <c:v>41.9878</c:v>
                </c:pt>
                <c:pt idx="2183">
                  <c:v>42.092700000000001</c:v>
                </c:pt>
                <c:pt idx="2184">
                  <c:v>41.994999999999997</c:v>
                </c:pt>
                <c:pt idx="2185">
                  <c:v>41.649299999999997</c:v>
                </c:pt>
                <c:pt idx="2186">
                  <c:v>41.867199999999997</c:v>
                </c:pt>
                <c:pt idx="2187">
                  <c:v>42.977800000000002</c:v>
                </c:pt>
                <c:pt idx="2188">
                  <c:v>44.332900000000002</c:v>
                </c:pt>
                <c:pt idx="2189">
                  <c:v>46.1145</c:v>
                </c:pt>
                <c:pt idx="2190">
                  <c:v>46.107900000000001</c:v>
                </c:pt>
                <c:pt idx="2191">
                  <c:v>45.592399999999998</c:v>
                </c:pt>
                <c:pt idx="2192">
                  <c:v>45.636400000000002</c:v>
                </c:pt>
                <c:pt idx="2193">
                  <c:v>45.897399999999998</c:v>
                </c:pt>
                <c:pt idx="2194">
                  <c:v>45.728499999999997</c:v>
                </c:pt>
                <c:pt idx="2195">
                  <c:v>43.206499999999998</c:v>
                </c:pt>
                <c:pt idx="2196">
                  <c:v>43.124899999999997</c:v>
                </c:pt>
                <c:pt idx="2197">
                  <c:v>42.956400000000002</c:v>
                </c:pt>
                <c:pt idx="2198">
                  <c:v>41.7669</c:v>
                </c:pt>
                <c:pt idx="2199">
                  <c:v>43.127800000000001</c:v>
                </c:pt>
                <c:pt idx="2200">
                  <c:v>43.055599999999998</c:v>
                </c:pt>
                <c:pt idx="2201">
                  <c:v>43.817599999999999</c:v>
                </c:pt>
                <c:pt idx="2202">
                  <c:v>45.677900000000001</c:v>
                </c:pt>
                <c:pt idx="2203">
                  <c:v>45.831600000000002</c:v>
                </c:pt>
                <c:pt idx="2204">
                  <c:v>46.7361</c:v>
                </c:pt>
                <c:pt idx="2205">
                  <c:v>45.997999999999998</c:v>
                </c:pt>
                <c:pt idx="2206">
                  <c:v>45.598100000000002</c:v>
                </c:pt>
                <c:pt idx="2207">
                  <c:v>45.289499999999997</c:v>
                </c:pt>
                <c:pt idx="2208">
                  <c:v>44.932499999999997</c:v>
                </c:pt>
                <c:pt idx="2209">
                  <c:v>44.206400000000002</c:v>
                </c:pt>
                <c:pt idx="2210">
                  <c:v>42.457900000000002</c:v>
                </c:pt>
                <c:pt idx="2211">
                  <c:v>42.318100000000001</c:v>
                </c:pt>
                <c:pt idx="2212">
                  <c:v>42.424399999999999</c:v>
                </c:pt>
                <c:pt idx="2213">
                  <c:v>42.902500000000003</c:v>
                </c:pt>
                <c:pt idx="2214">
                  <c:v>43.911200000000001</c:v>
                </c:pt>
                <c:pt idx="2215">
                  <c:v>44.946599999999997</c:v>
                </c:pt>
                <c:pt idx="2216">
                  <c:v>47.567700000000002</c:v>
                </c:pt>
                <c:pt idx="2217">
                  <c:v>47.374600000000001</c:v>
                </c:pt>
                <c:pt idx="2218">
                  <c:v>45.9604</c:v>
                </c:pt>
                <c:pt idx="2219">
                  <c:v>49.1265</c:v>
                </c:pt>
                <c:pt idx="2220">
                  <c:v>45.804699999999997</c:v>
                </c:pt>
                <c:pt idx="2221">
                  <c:v>43.013599999999997</c:v>
                </c:pt>
                <c:pt idx="2222">
                  <c:v>43.305100000000003</c:v>
                </c:pt>
                <c:pt idx="2223">
                  <c:v>44.628</c:v>
                </c:pt>
                <c:pt idx="2224">
                  <c:v>45.438400000000001</c:v>
                </c:pt>
                <c:pt idx="2225">
                  <c:v>48.4848</c:v>
                </c:pt>
                <c:pt idx="2226">
                  <c:v>46.918199999999999</c:v>
                </c:pt>
                <c:pt idx="2227">
                  <c:v>47.387900000000002</c:v>
                </c:pt>
                <c:pt idx="2228">
                  <c:v>48.091799999999999</c:v>
                </c:pt>
                <c:pt idx="2229">
                  <c:v>48.6828</c:v>
                </c:pt>
                <c:pt idx="2230">
                  <c:v>48.489400000000003</c:v>
                </c:pt>
                <c:pt idx="2231">
                  <c:v>48.148499999999999</c:v>
                </c:pt>
                <c:pt idx="2232">
                  <c:v>47.367400000000004</c:v>
                </c:pt>
                <c:pt idx="2233">
                  <c:v>47.181800000000003</c:v>
                </c:pt>
                <c:pt idx="2234">
                  <c:v>47.017200000000003</c:v>
                </c:pt>
                <c:pt idx="2235">
                  <c:v>47.277000000000001</c:v>
                </c:pt>
                <c:pt idx="2236">
                  <c:v>47.9861</c:v>
                </c:pt>
                <c:pt idx="2237">
                  <c:v>48.777999999999999</c:v>
                </c:pt>
                <c:pt idx="2238">
                  <c:v>49.3506</c:v>
                </c:pt>
                <c:pt idx="2239">
                  <c:v>49.425699999999999</c:v>
                </c:pt>
                <c:pt idx="2240">
                  <c:v>48.888300000000001</c:v>
                </c:pt>
                <c:pt idx="2241">
                  <c:v>49.431399999999996</c:v>
                </c:pt>
                <c:pt idx="2242">
                  <c:v>49.957599999999999</c:v>
                </c:pt>
                <c:pt idx="2243">
                  <c:v>50.151800000000001</c:v>
                </c:pt>
                <c:pt idx="2244">
                  <c:v>50.346899999999998</c:v>
                </c:pt>
                <c:pt idx="2245">
                  <c:v>52.038699999999999</c:v>
                </c:pt>
                <c:pt idx="2246">
                  <c:v>53.040799999999997</c:v>
                </c:pt>
                <c:pt idx="2247">
                  <c:v>53.551299999999998</c:v>
                </c:pt>
                <c:pt idx="2248">
                  <c:v>55.909700000000001</c:v>
                </c:pt>
                <c:pt idx="2249">
                  <c:v>58.014800000000001</c:v>
                </c:pt>
                <c:pt idx="2250">
                  <c:v>59.894799999999996</c:v>
                </c:pt>
                <c:pt idx="2251">
                  <c:v>61.676499999999997</c:v>
                </c:pt>
                <c:pt idx="2252">
                  <c:v>61.103000000000002</c:v>
                </c:pt>
                <c:pt idx="2253">
                  <c:v>57.125399999999999</c:v>
                </c:pt>
                <c:pt idx="2254">
                  <c:v>56.9572</c:v>
                </c:pt>
                <c:pt idx="2255">
                  <c:v>58.312399999999997</c:v>
                </c:pt>
                <c:pt idx="2256">
                  <c:v>59.043999999999997</c:v>
                </c:pt>
                <c:pt idx="2257">
                  <c:v>59.096699999999998</c:v>
                </c:pt>
                <c:pt idx="2258">
                  <c:v>59.212499999999999</c:v>
                </c:pt>
                <c:pt idx="2259">
                  <c:v>59.507899999999999</c:v>
                </c:pt>
                <c:pt idx="2260">
                  <c:v>59.2819</c:v>
                </c:pt>
                <c:pt idx="2261">
                  <c:v>58.649700000000003</c:v>
                </c:pt>
                <c:pt idx="2262">
                  <c:v>59.433999999999997</c:v>
                </c:pt>
                <c:pt idx="2263">
                  <c:v>58.985599999999998</c:v>
                </c:pt>
                <c:pt idx="2264">
                  <c:v>59.1815</c:v>
                </c:pt>
                <c:pt idx="2265">
                  <c:v>60.416699999999999</c:v>
                </c:pt>
                <c:pt idx="2266">
                  <c:v>61.896500000000003</c:v>
                </c:pt>
                <c:pt idx="2267">
                  <c:v>63.332299999999996</c:v>
                </c:pt>
                <c:pt idx="2268">
                  <c:v>63.819299999999998</c:v>
                </c:pt>
                <c:pt idx="2269">
                  <c:v>63.477600000000002</c:v>
                </c:pt>
                <c:pt idx="2270">
                  <c:v>60.618600000000001</c:v>
                </c:pt>
                <c:pt idx="2271">
                  <c:v>60.120600000000003</c:v>
                </c:pt>
                <c:pt idx="2272">
                  <c:v>60.506999999999998</c:v>
                </c:pt>
                <c:pt idx="2273">
                  <c:v>61.064599999999999</c:v>
                </c:pt>
                <c:pt idx="2274">
                  <c:v>61.639699999999998</c:v>
                </c:pt>
                <c:pt idx="2275">
                  <c:v>61.771900000000002</c:v>
                </c:pt>
                <c:pt idx="2276">
                  <c:v>61.489199999999997</c:v>
                </c:pt>
                <c:pt idx="2277">
                  <c:v>63.204999999999998</c:v>
                </c:pt>
                <c:pt idx="2278">
                  <c:v>64.191000000000003</c:v>
                </c:pt>
                <c:pt idx="2279">
                  <c:v>65.995999999999995</c:v>
                </c:pt>
                <c:pt idx="2280">
                  <c:v>71.370400000000004</c:v>
                </c:pt>
                <c:pt idx="2281">
                  <c:v>74.391199999999998</c:v>
                </c:pt>
                <c:pt idx="2282">
                  <c:v>73.845799999999997</c:v>
                </c:pt>
                <c:pt idx="2283">
                  <c:v>73.610600000000005</c:v>
                </c:pt>
                <c:pt idx="2284">
                  <c:v>74.901799999999994</c:v>
                </c:pt>
                <c:pt idx="2285">
                  <c:v>73.970500000000001</c:v>
                </c:pt>
                <c:pt idx="2286">
                  <c:v>72.5321</c:v>
                </c:pt>
                <c:pt idx="2287">
                  <c:v>71.498500000000007</c:v>
                </c:pt>
                <c:pt idx="2288">
                  <c:v>68.150599999999997</c:v>
                </c:pt>
                <c:pt idx="2289">
                  <c:v>66.073700000000002</c:v>
                </c:pt>
                <c:pt idx="2290">
                  <c:v>68.442599999999999</c:v>
                </c:pt>
                <c:pt idx="2291">
                  <c:v>68.318100000000001</c:v>
                </c:pt>
                <c:pt idx="2292">
                  <c:v>69.680099999999996</c:v>
                </c:pt>
                <c:pt idx="2293">
                  <c:v>69.094099999999997</c:v>
                </c:pt>
                <c:pt idx="2294">
                  <c:v>72.674000000000007</c:v>
                </c:pt>
                <c:pt idx="2295">
                  <c:v>73.428899999999999</c:v>
                </c:pt>
                <c:pt idx="2296">
                  <c:v>73.380899999999997</c:v>
                </c:pt>
                <c:pt idx="2297">
                  <c:v>72.994699999999995</c:v>
                </c:pt>
                <c:pt idx="2298">
                  <c:v>71.854799999999997</c:v>
                </c:pt>
                <c:pt idx="2299">
                  <c:v>70.946600000000004</c:v>
                </c:pt>
                <c:pt idx="2300">
                  <c:v>69.491200000000006</c:v>
                </c:pt>
                <c:pt idx="2301">
                  <c:v>69.1738</c:v>
                </c:pt>
                <c:pt idx="2302">
                  <c:v>70.746799999999993</c:v>
                </c:pt>
                <c:pt idx="2303">
                  <c:v>69.440799999999996</c:v>
                </c:pt>
                <c:pt idx="2304">
                  <c:v>70.947299999999998</c:v>
                </c:pt>
                <c:pt idx="2305">
                  <c:v>72.307299999999998</c:v>
                </c:pt>
                <c:pt idx="2306">
                  <c:v>71.182000000000002</c:v>
                </c:pt>
                <c:pt idx="2307">
                  <c:v>70.510000000000005</c:v>
                </c:pt>
                <c:pt idx="2308">
                  <c:v>74.344700000000003</c:v>
                </c:pt>
                <c:pt idx="2309">
                  <c:v>75.352099999999993</c:v>
                </c:pt>
                <c:pt idx="2310">
                  <c:v>76.020499999999998</c:v>
                </c:pt>
                <c:pt idx="2311">
                  <c:v>73.641999999999996</c:v>
                </c:pt>
                <c:pt idx="2312">
                  <c:v>72.748500000000007</c:v>
                </c:pt>
                <c:pt idx="2313">
                  <c:v>76.006100000000004</c:v>
                </c:pt>
                <c:pt idx="2314">
                  <c:v>77.485399999999998</c:v>
                </c:pt>
                <c:pt idx="2315">
                  <c:v>81.311199999999999</c:v>
                </c:pt>
                <c:pt idx="2316">
                  <c:v>80.471999999999994</c:v>
                </c:pt>
                <c:pt idx="2317">
                  <c:v>79.399199999999993</c:v>
                </c:pt>
                <c:pt idx="2318">
                  <c:v>83.032399999999996</c:v>
                </c:pt>
                <c:pt idx="2319">
                  <c:v>83.690200000000004</c:v>
                </c:pt>
                <c:pt idx="2320">
                  <c:v>81.488299999999995</c:v>
                </c:pt>
                <c:pt idx="2321">
                  <c:v>80.008099999999999</c:v>
                </c:pt>
                <c:pt idx="2322">
                  <c:v>80.802000000000007</c:v>
                </c:pt>
                <c:pt idx="2323">
                  <c:v>79.963800000000006</c:v>
                </c:pt>
                <c:pt idx="2324">
                  <c:v>79.287400000000005</c:v>
                </c:pt>
                <c:pt idx="2325">
                  <c:v>88.369100000000003</c:v>
                </c:pt>
                <c:pt idx="2326">
                  <c:v>80.850999999999999</c:v>
                </c:pt>
                <c:pt idx="2327">
                  <c:v>81.689300000000003</c:v>
                </c:pt>
                <c:pt idx="2328">
                  <c:v>81.557100000000005</c:v>
                </c:pt>
                <c:pt idx="2329">
                  <c:v>81.466099999999997</c:v>
                </c:pt>
                <c:pt idx="2330">
                  <c:v>83.405900000000003</c:v>
                </c:pt>
                <c:pt idx="2331">
                  <c:v>82.339399999999998</c:v>
                </c:pt>
                <c:pt idx="2332">
                  <c:v>86.251000000000005</c:v>
                </c:pt>
                <c:pt idx="2333">
                  <c:v>86.969499999999996</c:v>
                </c:pt>
                <c:pt idx="2334">
                  <c:v>88.438599999999994</c:v>
                </c:pt>
                <c:pt idx="2335">
                  <c:v>95.116600000000005</c:v>
                </c:pt>
                <c:pt idx="2336">
                  <c:v>97.223399999999998</c:v>
                </c:pt>
                <c:pt idx="2337">
                  <c:v>99.584500000000006</c:v>
                </c:pt>
                <c:pt idx="2338">
                  <c:v>91.569299999999998</c:v>
                </c:pt>
                <c:pt idx="2339">
                  <c:v>92.272400000000005</c:v>
                </c:pt>
                <c:pt idx="2340">
                  <c:v>97.855999999999995</c:v>
                </c:pt>
                <c:pt idx="2341">
                  <c:v>90.099900000000005</c:v>
                </c:pt>
                <c:pt idx="2342">
                  <c:v>92.999600000000001</c:v>
                </c:pt>
                <c:pt idx="2343">
                  <c:v>99.3797</c:v>
                </c:pt>
                <c:pt idx="2344">
                  <c:v>109.67</c:v>
                </c:pt>
                <c:pt idx="2345">
                  <c:v>113.35599999999999</c:v>
                </c:pt>
                <c:pt idx="2346">
                  <c:v>111.081</c:v>
                </c:pt>
                <c:pt idx="2347">
                  <c:v>108.523</c:v>
                </c:pt>
                <c:pt idx="2348">
                  <c:v>109.292</c:v>
                </c:pt>
                <c:pt idx="2349">
                  <c:v>108.54</c:v>
                </c:pt>
                <c:pt idx="2350">
                  <c:v>102.955</c:v>
                </c:pt>
                <c:pt idx="2351">
                  <c:v>99.762500000000003</c:v>
                </c:pt>
                <c:pt idx="2352">
                  <c:v>97.737300000000005</c:v>
                </c:pt>
                <c:pt idx="2353">
                  <c:v>110.25700000000001</c:v>
                </c:pt>
                <c:pt idx="2354">
                  <c:v>96.787700000000001</c:v>
                </c:pt>
                <c:pt idx="2355">
                  <c:v>103.17700000000001</c:v>
                </c:pt>
                <c:pt idx="2356">
                  <c:v>110.50700000000001</c:v>
                </c:pt>
                <c:pt idx="2357">
                  <c:v>115.032</c:v>
                </c:pt>
                <c:pt idx="2358">
                  <c:v>117.215</c:v>
                </c:pt>
                <c:pt idx="2359">
                  <c:v>120.29600000000001</c:v>
                </c:pt>
                <c:pt idx="2360">
                  <c:v>120.535</c:v>
                </c:pt>
                <c:pt idx="2361">
                  <c:v>121.654</c:v>
                </c:pt>
                <c:pt idx="2362">
                  <c:v>118.54600000000001</c:v>
                </c:pt>
                <c:pt idx="2363">
                  <c:v>112.72</c:v>
                </c:pt>
                <c:pt idx="2364">
                  <c:v>117.70399999999999</c:v>
                </c:pt>
                <c:pt idx="2365">
                  <c:v>113.449</c:v>
                </c:pt>
                <c:pt idx="2366">
                  <c:v>111.852</c:v>
                </c:pt>
                <c:pt idx="2367">
                  <c:v>109.72</c:v>
                </c:pt>
                <c:pt idx="2368">
                  <c:v>108.705</c:v>
                </c:pt>
                <c:pt idx="2369">
                  <c:v>107.842</c:v>
                </c:pt>
                <c:pt idx="2370">
                  <c:v>106.745</c:v>
                </c:pt>
                <c:pt idx="2371">
                  <c:v>101.539</c:v>
                </c:pt>
                <c:pt idx="2372">
                  <c:v>96.193299999999994</c:v>
                </c:pt>
                <c:pt idx="2373">
                  <c:v>96.089200000000005</c:v>
                </c:pt>
                <c:pt idx="2374">
                  <c:v>98.607100000000003</c:v>
                </c:pt>
                <c:pt idx="2375">
                  <c:v>96.696899999999999</c:v>
                </c:pt>
                <c:pt idx="2376">
                  <c:v>95.632400000000004</c:v>
                </c:pt>
                <c:pt idx="2377">
                  <c:v>95.827799999999996</c:v>
                </c:pt>
                <c:pt idx="2378">
                  <c:v>94.029399999999995</c:v>
                </c:pt>
                <c:pt idx="2379">
                  <c:v>91.366</c:v>
                </c:pt>
                <c:pt idx="2380">
                  <c:v>89.250900000000001</c:v>
                </c:pt>
                <c:pt idx="2381">
                  <c:v>85.719300000000004</c:v>
                </c:pt>
                <c:pt idx="2382">
                  <c:v>78.761899999999997</c:v>
                </c:pt>
                <c:pt idx="2383">
                  <c:v>73.999700000000004</c:v>
                </c:pt>
                <c:pt idx="2384">
                  <c:v>67.471999999999994</c:v>
                </c:pt>
                <c:pt idx="2385">
                  <c:v>65.162800000000004</c:v>
                </c:pt>
                <c:pt idx="2386">
                  <c:v>66.89</c:v>
                </c:pt>
                <c:pt idx="2387">
                  <c:v>69.238500000000002</c:v>
                </c:pt>
                <c:pt idx="2388">
                  <c:v>70.356499999999997</c:v>
                </c:pt>
                <c:pt idx="2389">
                  <c:v>70.085899999999995</c:v>
                </c:pt>
                <c:pt idx="2390">
                  <c:v>69.036699999999996</c:v>
                </c:pt>
                <c:pt idx="2391">
                  <c:v>71.977900000000005</c:v>
                </c:pt>
                <c:pt idx="2392">
                  <c:v>73.592500000000001</c:v>
                </c:pt>
                <c:pt idx="2393">
                  <c:v>76.022900000000007</c:v>
                </c:pt>
                <c:pt idx="2394">
                  <c:v>76.990099999999998</c:v>
                </c:pt>
                <c:pt idx="2395">
                  <c:v>79.067099999999996</c:v>
                </c:pt>
                <c:pt idx="2396">
                  <c:v>83.5214</c:v>
                </c:pt>
                <c:pt idx="2397">
                  <c:v>85.147400000000005</c:v>
                </c:pt>
                <c:pt idx="2398">
                  <c:v>84.959100000000007</c:v>
                </c:pt>
                <c:pt idx="2399">
                  <c:v>84.637600000000006</c:v>
                </c:pt>
                <c:pt idx="2400">
                  <c:v>85.447400000000002</c:v>
                </c:pt>
                <c:pt idx="2401">
                  <c:v>87.501800000000003</c:v>
                </c:pt>
                <c:pt idx="2402">
                  <c:v>89.072900000000004</c:v>
                </c:pt>
                <c:pt idx="2403">
                  <c:v>89.647800000000004</c:v>
                </c:pt>
                <c:pt idx="2404">
                  <c:v>83.224999999999994</c:v>
                </c:pt>
                <c:pt idx="2405">
                  <c:v>85.353700000000003</c:v>
                </c:pt>
                <c:pt idx="2406">
                  <c:v>89.625200000000007</c:v>
                </c:pt>
                <c:pt idx="2407">
                  <c:v>91.026700000000005</c:v>
                </c:pt>
                <c:pt idx="2408">
                  <c:v>89.723699999999994</c:v>
                </c:pt>
                <c:pt idx="2409">
                  <c:v>89.470799999999997</c:v>
                </c:pt>
                <c:pt idx="2410">
                  <c:v>91.675200000000004</c:v>
                </c:pt>
                <c:pt idx="2411">
                  <c:v>95.898300000000006</c:v>
                </c:pt>
                <c:pt idx="2412">
                  <c:v>98.365600000000001</c:v>
                </c:pt>
                <c:pt idx="2413">
                  <c:v>101.64</c:v>
                </c:pt>
                <c:pt idx="2414">
                  <c:v>102.745</c:v>
                </c:pt>
                <c:pt idx="2415">
                  <c:v>105.767</c:v>
                </c:pt>
                <c:pt idx="2416">
                  <c:v>106.309</c:v>
                </c:pt>
                <c:pt idx="2417">
                  <c:v>107.498</c:v>
                </c:pt>
                <c:pt idx="2418">
                  <c:v>107.78700000000001</c:v>
                </c:pt>
                <c:pt idx="2419">
                  <c:v>108.929</c:v>
                </c:pt>
                <c:pt idx="2420">
                  <c:v>106.25</c:v>
                </c:pt>
                <c:pt idx="2421">
                  <c:v>107.251</c:v>
                </c:pt>
                <c:pt idx="2422">
                  <c:v>106.49299999999999</c:v>
                </c:pt>
                <c:pt idx="2423">
                  <c:v>105.07299999999999</c:v>
                </c:pt>
                <c:pt idx="2424">
                  <c:v>98.459100000000007</c:v>
                </c:pt>
                <c:pt idx="2425">
                  <c:v>100.122</c:v>
                </c:pt>
                <c:pt idx="2426">
                  <c:v>97.185299999999998</c:v>
                </c:pt>
                <c:pt idx="2427">
                  <c:v>98.619699999999995</c:v>
                </c:pt>
                <c:pt idx="2428">
                  <c:v>95.163200000000003</c:v>
                </c:pt>
                <c:pt idx="2429">
                  <c:v>85.784000000000006</c:v>
                </c:pt>
                <c:pt idx="2430">
                  <c:v>88.806200000000004</c:v>
                </c:pt>
                <c:pt idx="2431">
                  <c:v>84.456100000000006</c:v>
                </c:pt>
                <c:pt idx="2432">
                  <c:v>80.425899999999999</c:v>
                </c:pt>
                <c:pt idx="2433">
                  <c:v>84.611999999999995</c:v>
                </c:pt>
                <c:pt idx="2434">
                  <c:v>82.940899999999999</c:v>
                </c:pt>
                <c:pt idx="2435">
                  <c:v>81.890199999999993</c:v>
                </c:pt>
                <c:pt idx="2436">
                  <c:v>81.477400000000003</c:v>
                </c:pt>
                <c:pt idx="2437">
                  <c:v>84.76</c:v>
                </c:pt>
                <c:pt idx="2438">
                  <c:v>87.486099999999993</c:v>
                </c:pt>
                <c:pt idx="2439">
                  <c:v>90.904700000000005</c:v>
                </c:pt>
                <c:pt idx="2440">
                  <c:v>89.587699999999998</c:v>
                </c:pt>
                <c:pt idx="2441">
                  <c:v>86.788799999999995</c:v>
                </c:pt>
                <c:pt idx="2442">
                  <c:v>84.515000000000001</c:v>
                </c:pt>
                <c:pt idx="2443">
                  <c:v>82.904399999999995</c:v>
                </c:pt>
                <c:pt idx="2444">
                  <c:v>82.455299999999994</c:v>
                </c:pt>
                <c:pt idx="2445">
                  <c:v>79.186899999999994</c:v>
                </c:pt>
                <c:pt idx="2446">
                  <c:v>70.838700000000003</c:v>
                </c:pt>
                <c:pt idx="2447">
                  <c:v>66.502799999999993</c:v>
                </c:pt>
                <c:pt idx="2448">
                  <c:v>69.021100000000004</c:v>
                </c:pt>
                <c:pt idx="2449">
                  <c:v>77.055300000000003</c:v>
                </c:pt>
                <c:pt idx="2450">
                  <c:v>79.033199999999994</c:v>
                </c:pt>
                <c:pt idx="2451">
                  <c:v>77.832400000000007</c:v>
                </c:pt>
                <c:pt idx="2452">
                  <c:v>75.047700000000006</c:v>
                </c:pt>
                <c:pt idx="2453">
                  <c:v>70.057199999999995</c:v>
                </c:pt>
                <c:pt idx="2454">
                  <c:v>60.5015</c:v>
                </c:pt>
                <c:pt idx="2455">
                  <c:v>61.265500000000003</c:v>
                </c:pt>
                <c:pt idx="2456">
                  <c:v>59.952300000000001</c:v>
                </c:pt>
                <c:pt idx="2457">
                  <c:v>61.311700000000002</c:v>
                </c:pt>
                <c:pt idx="2458">
                  <c:v>60.496299999999998</c:v>
                </c:pt>
                <c:pt idx="2459">
                  <c:v>63.605600000000003</c:v>
                </c:pt>
                <c:pt idx="2460">
                  <c:v>66.854900000000001</c:v>
                </c:pt>
                <c:pt idx="2461">
                  <c:v>65.408900000000003</c:v>
                </c:pt>
                <c:pt idx="2462">
                  <c:v>62.985500000000002</c:v>
                </c:pt>
                <c:pt idx="2463">
                  <c:v>62.930700000000002</c:v>
                </c:pt>
                <c:pt idx="2464">
                  <c:v>60.713500000000003</c:v>
                </c:pt>
                <c:pt idx="2465">
                  <c:v>58.796199999999999</c:v>
                </c:pt>
                <c:pt idx="2466">
                  <c:v>60.549799999999998</c:v>
                </c:pt>
                <c:pt idx="2467">
                  <c:v>62.170900000000003</c:v>
                </c:pt>
                <c:pt idx="2468">
                  <c:v>66.7376</c:v>
                </c:pt>
                <c:pt idx="2469">
                  <c:v>71.417900000000003</c:v>
                </c:pt>
                <c:pt idx="2470">
                  <c:v>72.486800000000002</c:v>
                </c:pt>
                <c:pt idx="2471">
                  <c:v>71.839100000000002</c:v>
                </c:pt>
                <c:pt idx="2472">
                  <c:v>71.571299999999994</c:v>
                </c:pt>
                <c:pt idx="2473">
                  <c:v>72.002899999999997</c:v>
                </c:pt>
                <c:pt idx="2474">
                  <c:v>71.793300000000002</c:v>
                </c:pt>
                <c:pt idx="2475">
                  <c:v>70.445800000000006</c:v>
                </c:pt>
                <c:pt idx="2476">
                  <c:v>67.501599999999996</c:v>
                </c:pt>
                <c:pt idx="2477">
                  <c:v>66.713099999999997</c:v>
                </c:pt>
                <c:pt idx="2478">
                  <c:v>65.621700000000004</c:v>
                </c:pt>
                <c:pt idx="2479">
                  <c:v>63.847099999999998</c:v>
                </c:pt>
                <c:pt idx="2480">
                  <c:v>62.976199999999999</c:v>
                </c:pt>
                <c:pt idx="2481">
                  <c:v>61.799900000000001</c:v>
                </c:pt>
                <c:pt idx="2482">
                  <c:v>61.506</c:v>
                </c:pt>
                <c:pt idx="2483">
                  <c:v>61.930599999999998</c:v>
                </c:pt>
                <c:pt idx="2484">
                  <c:v>62.140900000000002</c:v>
                </c:pt>
                <c:pt idx="2485">
                  <c:v>62.441099999999999</c:v>
                </c:pt>
                <c:pt idx="2486">
                  <c:v>62.864100000000001</c:v>
                </c:pt>
                <c:pt idx="2487">
                  <c:v>63.393500000000003</c:v>
                </c:pt>
                <c:pt idx="2488">
                  <c:v>63.9375</c:v>
                </c:pt>
                <c:pt idx="2489">
                  <c:v>64.377200000000002</c:v>
                </c:pt>
                <c:pt idx="2490">
                  <c:v>64.521100000000004</c:v>
                </c:pt>
                <c:pt idx="2491">
                  <c:v>64.304299999999998</c:v>
                </c:pt>
                <c:pt idx="2492">
                  <c:v>64.149500000000003</c:v>
                </c:pt>
                <c:pt idx="2493">
                  <c:v>62.968699999999998</c:v>
                </c:pt>
                <c:pt idx="2494">
                  <c:v>62.645400000000002</c:v>
                </c:pt>
                <c:pt idx="2495">
                  <c:v>61.9054</c:v>
                </c:pt>
                <c:pt idx="2496">
                  <c:v>61.629399999999997</c:v>
                </c:pt>
                <c:pt idx="2497">
                  <c:v>61.478099999999998</c:v>
                </c:pt>
                <c:pt idx="2498">
                  <c:v>61.194000000000003</c:v>
                </c:pt>
                <c:pt idx="2499">
                  <c:v>61.279699999999998</c:v>
                </c:pt>
                <c:pt idx="2500">
                  <c:v>61.771700000000003</c:v>
                </c:pt>
                <c:pt idx="2501">
                  <c:v>62.038400000000003</c:v>
                </c:pt>
                <c:pt idx="2502">
                  <c:v>61.583500000000001</c:v>
                </c:pt>
                <c:pt idx="2503">
                  <c:v>61.845300000000002</c:v>
                </c:pt>
                <c:pt idx="2504">
                  <c:v>61.704900000000002</c:v>
                </c:pt>
                <c:pt idx="2505">
                  <c:v>61.411900000000003</c:v>
                </c:pt>
                <c:pt idx="2506">
                  <c:v>61.787199999999999</c:v>
                </c:pt>
                <c:pt idx="2507">
                  <c:v>62.4666</c:v>
                </c:pt>
                <c:pt idx="2508">
                  <c:v>62.738700000000001</c:v>
                </c:pt>
                <c:pt idx="2509">
                  <c:v>62.563600000000001</c:v>
                </c:pt>
                <c:pt idx="2510">
                  <c:v>60.837699999999998</c:v>
                </c:pt>
                <c:pt idx="2511">
                  <c:v>62.692799999999998</c:v>
                </c:pt>
                <c:pt idx="2512">
                  <c:v>61.910299999999999</c:v>
                </c:pt>
                <c:pt idx="2513">
                  <c:v>62.682000000000002</c:v>
                </c:pt>
                <c:pt idx="2514">
                  <c:v>62.087299999999999</c:v>
                </c:pt>
                <c:pt idx="2515">
                  <c:v>61.26</c:v>
                </c:pt>
                <c:pt idx="2516">
                  <c:v>61.622</c:v>
                </c:pt>
                <c:pt idx="2517">
                  <c:v>61.1997</c:v>
                </c:pt>
                <c:pt idx="2518">
                  <c:v>59.962400000000002</c:v>
                </c:pt>
                <c:pt idx="2519">
                  <c:v>59.5839</c:v>
                </c:pt>
                <c:pt idx="2520">
                  <c:v>60.3611</c:v>
                </c:pt>
                <c:pt idx="2521">
                  <c:v>59.5045</c:v>
                </c:pt>
                <c:pt idx="2522">
                  <c:v>60.529400000000003</c:v>
                </c:pt>
                <c:pt idx="2523">
                  <c:v>60.623100000000001</c:v>
                </c:pt>
                <c:pt idx="2524">
                  <c:v>59.404699999999998</c:v>
                </c:pt>
                <c:pt idx="2525">
                  <c:v>59.540300000000002</c:v>
                </c:pt>
                <c:pt idx="2526">
                  <c:v>59.747599999999998</c:v>
                </c:pt>
                <c:pt idx="2527">
                  <c:v>58.113300000000002</c:v>
                </c:pt>
                <c:pt idx="2528">
                  <c:v>58.1646</c:v>
                </c:pt>
                <c:pt idx="2529">
                  <c:v>57.564399999999999</c:v>
                </c:pt>
                <c:pt idx="2530">
                  <c:v>58.5702</c:v>
                </c:pt>
                <c:pt idx="2531">
                  <c:v>60.374899999999997</c:v>
                </c:pt>
                <c:pt idx="2532">
                  <c:v>60.2956</c:v>
                </c:pt>
                <c:pt idx="2533">
                  <c:v>61.791499999999999</c:v>
                </c:pt>
                <c:pt idx="2534">
                  <c:v>61.5991</c:v>
                </c:pt>
                <c:pt idx="2535">
                  <c:v>59.674799999999998</c:v>
                </c:pt>
                <c:pt idx="2536">
                  <c:v>60.0657</c:v>
                </c:pt>
                <c:pt idx="2537">
                  <c:v>61.003700000000002</c:v>
                </c:pt>
                <c:pt idx="2538">
                  <c:v>59.9529</c:v>
                </c:pt>
                <c:pt idx="2539">
                  <c:v>59.697699999999998</c:v>
                </c:pt>
                <c:pt idx="2540">
                  <c:v>59.711300000000001</c:v>
                </c:pt>
                <c:pt idx="2541">
                  <c:v>60.866900000000001</c:v>
                </c:pt>
                <c:pt idx="2542">
                  <c:v>60.591799999999999</c:v>
                </c:pt>
                <c:pt idx="2543">
                  <c:v>60.661299999999997</c:v>
                </c:pt>
                <c:pt idx="2544">
                  <c:v>60.920200000000001</c:v>
                </c:pt>
                <c:pt idx="2545">
                  <c:v>61.569400000000002</c:v>
                </c:pt>
                <c:pt idx="2546">
                  <c:v>61.445</c:v>
                </c:pt>
                <c:pt idx="2547">
                  <c:v>61.584699999999998</c:v>
                </c:pt>
                <c:pt idx="2548">
                  <c:v>61.046999999999997</c:v>
                </c:pt>
                <c:pt idx="2549">
                  <c:v>61.637999999999998</c:v>
                </c:pt>
                <c:pt idx="2550">
                  <c:v>61.164999999999999</c:v>
                </c:pt>
                <c:pt idx="2551">
                  <c:v>62.327100000000002</c:v>
                </c:pt>
                <c:pt idx="2552">
                  <c:v>62.3994</c:v>
                </c:pt>
                <c:pt idx="2553">
                  <c:v>62.381500000000003</c:v>
                </c:pt>
                <c:pt idx="2554">
                  <c:v>62.965299999999999</c:v>
                </c:pt>
                <c:pt idx="2555">
                  <c:v>63.522799999999997</c:v>
                </c:pt>
                <c:pt idx="2556">
                  <c:v>63.636099999999999</c:v>
                </c:pt>
                <c:pt idx="2557">
                  <c:v>63.467700000000001</c:v>
                </c:pt>
                <c:pt idx="2558">
                  <c:v>63.7042</c:v>
                </c:pt>
                <c:pt idx="2559">
                  <c:v>64.367900000000006</c:v>
                </c:pt>
                <c:pt idx="2560">
                  <c:v>63.810400000000001</c:v>
                </c:pt>
                <c:pt idx="2561">
                  <c:v>65.046999999999997</c:v>
                </c:pt>
                <c:pt idx="2562">
                  <c:v>65.200599999999994</c:v>
                </c:pt>
                <c:pt idx="2563">
                  <c:v>64.680000000000007</c:v>
                </c:pt>
                <c:pt idx="2564">
                  <c:v>65.180800000000005</c:v>
                </c:pt>
                <c:pt idx="2565">
                  <c:v>64.843999999999994</c:v>
                </c:pt>
                <c:pt idx="2566">
                  <c:v>64.595299999999995</c:v>
                </c:pt>
                <c:pt idx="2567">
                  <c:v>65.127600000000001</c:v>
                </c:pt>
                <c:pt idx="2568">
                  <c:v>64.151600000000002</c:v>
                </c:pt>
                <c:pt idx="2569">
                  <c:v>63.373100000000001</c:v>
                </c:pt>
                <c:pt idx="2570">
                  <c:v>64.431600000000003</c:v>
                </c:pt>
                <c:pt idx="2571">
                  <c:v>64.429400000000001</c:v>
                </c:pt>
                <c:pt idx="2572">
                  <c:v>63.753900000000002</c:v>
                </c:pt>
                <c:pt idx="2573">
                  <c:v>64.016099999999994</c:v>
                </c:pt>
                <c:pt idx="2574">
                  <c:v>62.471499999999999</c:v>
                </c:pt>
                <c:pt idx="2575">
                  <c:v>63.115299999999998</c:v>
                </c:pt>
                <c:pt idx="2576">
                  <c:v>65.047399999999996</c:v>
                </c:pt>
                <c:pt idx="2577">
                  <c:v>65.526300000000006</c:v>
                </c:pt>
                <c:pt idx="2578">
                  <c:v>65.129099999999994</c:v>
                </c:pt>
                <c:pt idx="2579">
                  <c:v>65.913899999999998</c:v>
                </c:pt>
                <c:pt idx="2580">
                  <c:v>64.149000000000001</c:v>
                </c:pt>
                <c:pt idx="2581">
                  <c:v>63.834800000000001</c:v>
                </c:pt>
                <c:pt idx="2582">
                  <c:v>64.201400000000007</c:v>
                </c:pt>
                <c:pt idx="2583">
                  <c:v>61.1447</c:v>
                </c:pt>
                <c:pt idx="2584">
                  <c:v>60.392800000000001</c:v>
                </c:pt>
                <c:pt idx="2585">
                  <c:v>61.696399999999997</c:v>
                </c:pt>
                <c:pt idx="2586">
                  <c:v>60.583799999999997</c:v>
                </c:pt>
                <c:pt idx="2587">
                  <c:v>60.121699999999997</c:v>
                </c:pt>
                <c:pt idx="2588">
                  <c:v>59.813699999999997</c:v>
                </c:pt>
                <c:pt idx="2589">
                  <c:v>58.508000000000003</c:v>
                </c:pt>
                <c:pt idx="2590">
                  <c:v>57.6616</c:v>
                </c:pt>
                <c:pt idx="2591">
                  <c:v>59.130200000000002</c:v>
                </c:pt>
                <c:pt idx="2592">
                  <c:v>57.319000000000003</c:v>
                </c:pt>
                <c:pt idx="2593">
                  <c:v>56.325800000000001</c:v>
                </c:pt>
                <c:pt idx="2594">
                  <c:v>57.015500000000003</c:v>
                </c:pt>
                <c:pt idx="2595">
                  <c:v>57.954799999999999</c:v>
                </c:pt>
                <c:pt idx="2596">
                  <c:v>56.804000000000002</c:v>
                </c:pt>
                <c:pt idx="2597">
                  <c:v>55.638399999999997</c:v>
                </c:pt>
                <c:pt idx="2598">
                  <c:v>55.763599999999997</c:v>
                </c:pt>
                <c:pt idx="2599">
                  <c:v>55.54</c:v>
                </c:pt>
                <c:pt idx="2600">
                  <c:v>54.791600000000003</c:v>
                </c:pt>
                <c:pt idx="2601">
                  <c:v>54.3491</c:v>
                </c:pt>
                <c:pt idx="2602">
                  <c:v>53.240400000000001</c:v>
                </c:pt>
                <c:pt idx="2603">
                  <c:v>53.0944</c:v>
                </c:pt>
                <c:pt idx="2604">
                  <c:v>51.804600000000001</c:v>
                </c:pt>
                <c:pt idx="2605">
                  <c:v>51.8596</c:v>
                </c:pt>
                <c:pt idx="2606">
                  <c:v>51.723700000000001</c:v>
                </c:pt>
                <c:pt idx="2607">
                  <c:v>51.599600000000002</c:v>
                </c:pt>
                <c:pt idx="2608">
                  <c:v>50.4557</c:v>
                </c:pt>
                <c:pt idx="2609">
                  <c:v>50.632399999999997</c:v>
                </c:pt>
                <c:pt idx="2610">
                  <c:v>50.566899999999997</c:v>
                </c:pt>
                <c:pt idx="2611">
                  <c:v>50.4833</c:v>
                </c:pt>
                <c:pt idx="2612">
                  <c:v>49.4602</c:v>
                </c:pt>
                <c:pt idx="2613">
                  <c:v>48.403300000000002</c:v>
                </c:pt>
                <c:pt idx="2614">
                  <c:v>49.215699999999998</c:v>
                </c:pt>
                <c:pt idx="2615">
                  <c:v>50.031399999999998</c:v>
                </c:pt>
                <c:pt idx="2616">
                  <c:v>50.115900000000003</c:v>
                </c:pt>
                <c:pt idx="2617">
                  <c:v>50.139099999999999</c:v>
                </c:pt>
                <c:pt idx="2618">
                  <c:v>49.2804</c:v>
                </c:pt>
                <c:pt idx="2619">
                  <c:v>48.613999999999997</c:v>
                </c:pt>
                <c:pt idx="2620">
                  <c:v>49.614600000000003</c:v>
                </c:pt>
                <c:pt idx="2621">
                  <c:v>48.799199999999999</c:v>
                </c:pt>
                <c:pt idx="2622">
                  <c:v>48.651499999999999</c:v>
                </c:pt>
                <c:pt idx="2623">
                  <c:v>48.905099999999997</c:v>
                </c:pt>
                <c:pt idx="2624">
                  <c:v>51.128599999999999</c:v>
                </c:pt>
                <c:pt idx="2625">
                  <c:v>50.308999999999997</c:v>
                </c:pt>
                <c:pt idx="2626">
                  <c:v>49.851700000000001</c:v>
                </c:pt>
                <c:pt idx="2627">
                  <c:v>50.375100000000003</c:v>
                </c:pt>
                <c:pt idx="2628">
                  <c:v>51.133699999999997</c:v>
                </c:pt>
                <c:pt idx="2629">
                  <c:v>51.722200000000001</c:v>
                </c:pt>
                <c:pt idx="2630">
                  <c:v>51.071199999999997</c:v>
                </c:pt>
                <c:pt idx="2631">
                  <c:v>51.152099999999997</c:v>
                </c:pt>
                <c:pt idx="2632">
                  <c:v>52.618099999999998</c:v>
                </c:pt>
                <c:pt idx="2633">
                  <c:v>53.84</c:v>
                </c:pt>
                <c:pt idx="2634">
                  <c:v>52.890500000000003</c:v>
                </c:pt>
                <c:pt idx="2635">
                  <c:v>52.8874</c:v>
                </c:pt>
                <c:pt idx="2636">
                  <c:v>52.113700000000001</c:v>
                </c:pt>
                <c:pt idx="2637">
                  <c:v>51.354599999999998</c:v>
                </c:pt>
                <c:pt idx="2638">
                  <c:v>52.424100000000003</c:v>
                </c:pt>
                <c:pt idx="2639">
                  <c:v>53.6892</c:v>
                </c:pt>
                <c:pt idx="2640">
                  <c:v>53.902799999999999</c:v>
                </c:pt>
                <c:pt idx="2641">
                  <c:v>53.555799999999998</c:v>
                </c:pt>
                <c:pt idx="2642">
                  <c:v>51.546700000000001</c:v>
                </c:pt>
                <c:pt idx="2643">
                  <c:v>48.011099999999999</c:v>
                </c:pt>
                <c:pt idx="2644">
                  <c:v>47.550600000000003</c:v>
                </c:pt>
                <c:pt idx="2645">
                  <c:v>48.034399999999998</c:v>
                </c:pt>
                <c:pt idx="2646">
                  <c:v>48.25</c:v>
                </c:pt>
                <c:pt idx="2647">
                  <c:v>47.618099999999998</c:v>
                </c:pt>
                <c:pt idx="2648">
                  <c:v>47.599200000000003</c:v>
                </c:pt>
                <c:pt idx="2649">
                  <c:v>46.489800000000002</c:v>
                </c:pt>
                <c:pt idx="2650">
                  <c:v>46.054499999999997</c:v>
                </c:pt>
                <c:pt idx="2651">
                  <c:v>46.4878</c:v>
                </c:pt>
                <c:pt idx="2652">
                  <c:v>48.378</c:v>
                </c:pt>
                <c:pt idx="2653">
                  <c:v>46.568800000000003</c:v>
                </c:pt>
                <c:pt idx="2654">
                  <c:v>46.541600000000003</c:v>
                </c:pt>
                <c:pt idx="2655">
                  <c:v>46.231699999999996</c:v>
                </c:pt>
                <c:pt idx="2656">
                  <c:v>46.552</c:v>
                </c:pt>
                <c:pt idx="2657">
                  <c:v>46.4298</c:v>
                </c:pt>
                <c:pt idx="2658">
                  <c:v>46.0246</c:v>
                </c:pt>
                <c:pt idx="2659">
                  <c:v>46.243899999999996</c:v>
                </c:pt>
                <c:pt idx="2660">
                  <c:v>45.072099999999999</c:v>
                </c:pt>
                <c:pt idx="2661">
                  <c:v>45.082599999999999</c:v>
                </c:pt>
                <c:pt idx="2662">
                  <c:v>45.229900000000001</c:v>
                </c:pt>
                <c:pt idx="2663">
                  <c:v>44.949800000000003</c:v>
                </c:pt>
                <c:pt idx="2664">
                  <c:v>44.122100000000003</c:v>
                </c:pt>
                <c:pt idx="2665">
                  <c:v>43.076099999999997</c:v>
                </c:pt>
                <c:pt idx="2666">
                  <c:v>47.539099999999998</c:v>
                </c:pt>
                <c:pt idx="2667">
                  <c:v>47.708799999999997</c:v>
                </c:pt>
                <c:pt idx="2668">
                  <c:v>47.542499999999997</c:v>
                </c:pt>
                <c:pt idx="2669">
                  <c:v>48.170200000000001</c:v>
                </c:pt>
                <c:pt idx="2670">
                  <c:v>47.037999999999997</c:v>
                </c:pt>
                <c:pt idx="2671">
                  <c:v>46.705199999999998</c:v>
                </c:pt>
                <c:pt idx="2672">
                  <c:v>46.179900000000004</c:v>
                </c:pt>
                <c:pt idx="2673">
                  <c:v>43.227499999999999</c:v>
                </c:pt>
                <c:pt idx="2674">
                  <c:v>42.5989</c:v>
                </c:pt>
                <c:pt idx="2675">
                  <c:v>43.445099999999996</c:v>
                </c:pt>
                <c:pt idx="2676">
                  <c:v>44.3324</c:v>
                </c:pt>
                <c:pt idx="2677">
                  <c:v>44.229900000000001</c:v>
                </c:pt>
                <c:pt idx="2678">
                  <c:v>44.246200000000002</c:v>
                </c:pt>
                <c:pt idx="2679">
                  <c:v>44.273600000000002</c:v>
                </c:pt>
                <c:pt idx="2680">
                  <c:v>43.962400000000002</c:v>
                </c:pt>
                <c:pt idx="2681">
                  <c:v>44.529400000000003</c:v>
                </c:pt>
                <c:pt idx="2682">
                  <c:v>44.5261</c:v>
                </c:pt>
                <c:pt idx="2683">
                  <c:v>44.217100000000002</c:v>
                </c:pt>
                <c:pt idx="2684">
                  <c:v>44.460700000000003</c:v>
                </c:pt>
                <c:pt idx="2685">
                  <c:v>43.843000000000004</c:v>
                </c:pt>
                <c:pt idx="2686">
                  <c:v>43.278799999999997</c:v>
                </c:pt>
                <c:pt idx="2687">
                  <c:v>42.892299999999999</c:v>
                </c:pt>
                <c:pt idx="2688">
                  <c:v>43.048499999999997</c:v>
                </c:pt>
                <c:pt idx="2689">
                  <c:v>43.731099999999998</c:v>
                </c:pt>
                <c:pt idx="2690">
                  <c:v>43.648600000000002</c:v>
                </c:pt>
                <c:pt idx="2691">
                  <c:v>43.568300000000001</c:v>
                </c:pt>
                <c:pt idx="2692">
                  <c:v>43.503700000000002</c:v>
                </c:pt>
                <c:pt idx="2693">
                  <c:v>42.471499999999999</c:v>
                </c:pt>
                <c:pt idx="2694">
                  <c:v>42.492199999999997</c:v>
                </c:pt>
                <c:pt idx="2695">
                  <c:v>43.182699999999997</c:v>
                </c:pt>
                <c:pt idx="2696">
                  <c:v>42.902200000000001</c:v>
                </c:pt>
                <c:pt idx="2697">
                  <c:v>42.512900000000002</c:v>
                </c:pt>
                <c:pt idx="2698">
                  <c:v>42.6937</c:v>
                </c:pt>
                <c:pt idx="2699">
                  <c:v>43.031100000000002</c:v>
                </c:pt>
                <c:pt idx="2700">
                  <c:v>42.504800000000003</c:v>
                </c:pt>
                <c:pt idx="2701">
                  <c:v>42.554400000000001</c:v>
                </c:pt>
                <c:pt idx="2702">
                  <c:v>42.468699999999998</c:v>
                </c:pt>
                <c:pt idx="2703">
                  <c:v>41.570099999999996</c:v>
                </c:pt>
                <c:pt idx="2704">
                  <c:v>41.221600000000002</c:v>
                </c:pt>
                <c:pt idx="2705">
                  <c:v>41.553699999999999</c:v>
                </c:pt>
                <c:pt idx="2706">
                  <c:v>41.195999999999998</c:v>
                </c:pt>
                <c:pt idx="2707">
                  <c:v>43.121699999999997</c:v>
                </c:pt>
                <c:pt idx="2708">
                  <c:v>41.689799999999998</c:v>
                </c:pt>
                <c:pt idx="2709">
                  <c:v>41.958300000000001</c:v>
                </c:pt>
                <c:pt idx="2710">
                  <c:v>40.541899999999998</c:v>
                </c:pt>
                <c:pt idx="2711">
                  <c:v>39.390500000000003</c:v>
                </c:pt>
                <c:pt idx="2712">
                  <c:v>38.714100000000002</c:v>
                </c:pt>
                <c:pt idx="2713">
                  <c:v>38.908700000000003</c:v>
                </c:pt>
                <c:pt idx="2714">
                  <c:v>38.384799999999998</c:v>
                </c:pt>
                <c:pt idx="2715">
                  <c:v>38.279899999999998</c:v>
                </c:pt>
                <c:pt idx="2716">
                  <c:v>37.9482</c:v>
                </c:pt>
                <c:pt idx="2717">
                  <c:v>38.044499999999999</c:v>
                </c:pt>
                <c:pt idx="2718">
                  <c:v>37.248800000000003</c:v>
                </c:pt>
                <c:pt idx="2719">
                  <c:v>36.9955</c:v>
                </c:pt>
                <c:pt idx="2720">
                  <c:v>37.019399999999997</c:v>
                </c:pt>
                <c:pt idx="2721">
                  <c:v>37.148099999999999</c:v>
                </c:pt>
                <c:pt idx="2722">
                  <c:v>37.279600000000002</c:v>
                </c:pt>
                <c:pt idx="2723">
                  <c:v>36.152000000000001</c:v>
                </c:pt>
                <c:pt idx="2724">
                  <c:v>35.647500000000001</c:v>
                </c:pt>
                <c:pt idx="2725">
                  <c:v>36.834699999999998</c:v>
                </c:pt>
                <c:pt idx="2726">
                  <c:v>36.316400000000002</c:v>
                </c:pt>
                <c:pt idx="2727">
                  <c:v>36.449399999999997</c:v>
                </c:pt>
                <c:pt idx="2728">
                  <c:v>35.796999999999997</c:v>
                </c:pt>
                <c:pt idx="2729">
                  <c:v>35.753100000000003</c:v>
                </c:pt>
                <c:pt idx="2730">
                  <c:v>35.929200000000002</c:v>
                </c:pt>
                <c:pt idx="2731">
                  <c:v>36.238</c:v>
                </c:pt>
                <c:pt idx="2732">
                  <c:v>36.397500000000001</c:v>
                </c:pt>
                <c:pt idx="2733">
                  <c:v>35.6021</c:v>
                </c:pt>
                <c:pt idx="2734">
                  <c:v>35.4392</c:v>
                </c:pt>
                <c:pt idx="2735">
                  <c:v>34.9878</c:v>
                </c:pt>
                <c:pt idx="2736">
                  <c:v>34.497</c:v>
                </c:pt>
                <c:pt idx="2737">
                  <c:v>34.308700000000002</c:v>
                </c:pt>
                <c:pt idx="2738">
                  <c:v>33.617100000000001</c:v>
                </c:pt>
                <c:pt idx="2739">
                  <c:v>33.809199999999997</c:v>
                </c:pt>
                <c:pt idx="2740">
                  <c:v>33.619900000000001</c:v>
                </c:pt>
                <c:pt idx="2741">
                  <c:v>33.47</c:v>
                </c:pt>
                <c:pt idx="2742">
                  <c:v>33.092500000000001</c:v>
                </c:pt>
                <c:pt idx="2743">
                  <c:v>32.396599999999999</c:v>
                </c:pt>
                <c:pt idx="2744">
                  <c:v>32.264699999999998</c:v>
                </c:pt>
                <c:pt idx="2745">
                  <c:v>31.871099999999998</c:v>
                </c:pt>
                <c:pt idx="2746">
                  <c:v>31.608899999999998</c:v>
                </c:pt>
                <c:pt idx="2747">
                  <c:v>31.476400000000002</c:v>
                </c:pt>
                <c:pt idx="2748">
                  <c:v>31.764900000000001</c:v>
                </c:pt>
                <c:pt idx="2749">
                  <c:v>31.363800000000001</c:v>
                </c:pt>
                <c:pt idx="2750">
                  <c:v>31.459499999999998</c:v>
                </c:pt>
                <c:pt idx="2751">
                  <c:v>31.27</c:v>
                </c:pt>
                <c:pt idx="2752">
                  <c:v>31.560700000000001</c:v>
                </c:pt>
                <c:pt idx="2753">
                  <c:v>30.320900000000002</c:v>
                </c:pt>
                <c:pt idx="2754">
                  <c:v>30.201499999999999</c:v>
                </c:pt>
                <c:pt idx="2755">
                  <c:v>29.7578</c:v>
                </c:pt>
                <c:pt idx="2756">
                  <c:v>29.5807</c:v>
                </c:pt>
                <c:pt idx="2757">
                  <c:v>29.621200000000002</c:v>
                </c:pt>
                <c:pt idx="2758">
                  <c:v>29.477499999999999</c:v>
                </c:pt>
                <c:pt idx="2759">
                  <c:v>29.410699999999999</c:v>
                </c:pt>
                <c:pt idx="2760">
                  <c:v>29.2483</c:v>
                </c:pt>
                <c:pt idx="2761">
                  <c:v>29.432500000000001</c:v>
                </c:pt>
                <c:pt idx="2762">
                  <c:v>29.2987</c:v>
                </c:pt>
                <c:pt idx="2763">
                  <c:v>29.174600000000002</c:v>
                </c:pt>
                <c:pt idx="2764">
                  <c:v>28.900300000000001</c:v>
                </c:pt>
                <c:pt idx="2765">
                  <c:v>28.366099999999999</c:v>
                </c:pt>
                <c:pt idx="2766">
                  <c:v>27.866299999999999</c:v>
                </c:pt>
                <c:pt idx="2767">
                  <c:v>27.513999999999999</c:v>
                </c:pt>
                <c:pt idx="2768">
                  <c:v>27.402000000000001</c:v>
                </c:pt>
                <c:pt idx="2769">
                  <c:v>27.012499999999999</c:v>
                </c:pt>
                <c:pt idx="2770">
                  <c:v>26.925000000000001</c:v>
                </c:pt>
                <c:pt idx="2771">
                  <c:v>26.546500000000002</c:v>
                </c:pt>
                <c:pt idx="2772">
                  <c:v>26.850300000000001</c:v>
                </c:pt>
                <c:pt idx="2773">
                  <c:v>26.339600000000001</c:v>
                </c:pt>
                <c:pt idx="2774">
                  <c:v>25.825299999999999</c:v>
                </c:pt>
                <c:pt idx="2775">
                  <c:v>25.5336</c:v>
                </c:pt>
                <c:pt idx="2776">
                  <c:v>25.388000000000002</c:v>
                </c:pt>
                <c:pt idx="2777">
                  <c:v>25.545200000000001</c:v>
                </c:pt>
                <c:pt idx="2778">
                  <c:v>25.446100000000001</c:v>
                </c:pt>
                <c:pt idx="2779">
                  <c:v>25.4588</c:v>
                </c:pt>
                <c:pt idx="2780">
                  <c:v>25.445900000000002</c:v>
                </c:pt>
                <c:pt idx="2781">
                  <c:v>25.173400000000001</c:v>
                </c:pt>
                <c:pt idx="2782">
                  <c:v>25.188300000000002</c:v>
                </c:pt>
                <c:pt idx="2783">
                  <c:v>25.1783</c:v>
                </c:pt>
                <c:pt idx="2784">
                  <c:v>25.420500000000001</c:v>
                </c:pt>
                <c:pt idx="2785">
                  <c:v>25.3964</c:v>
                </c:pt>
                <c:pt idx="2786">
                  <c:v>25.184699999999999</c:v>
                </c:pt>
                <c:pt idx="2787">
                  <c:v>24.771899999999999</c:v>
                </c:pt>
                <c:pt idx="2788">
                  <c:v>24.83</c:v>
                </c:pt>
                <c:pt idx="2789">
                  <c:v>24.4831</c:v>
                </c:pt>
                <c:pt idx="2790">
                  <c:v>23.845400000000001</c:v>
                </c:pt>
                <c:pt idx="2791">
                  <c:v>24.886199999999999</c:v>
                </c:pt>
                <c:pt idx="2792">
                  <c:v>23.804200000000002</c:v>
                </c:pt>
                <c:pt idx="2793">
                  <c:v>23.648900000000001</c:v>
                </c:pt>
                <c:pt idx="2794">
                  <c:v>23.7896</c:v>
                </c:pt>
                <c:pt idx="2795">
                  <c:v>23.4998</c:v>
                </c:pt>
                <c:pt idx="2796">
                  <c:v>23.363600000000002</c:v>
                </c:pt>
                <c:pt idx="2797">
                  <c:v>22.9848</c:v>
                </c:pt>
                <c:pt idx="2798">
                  <c:v>22.752199999999998</c:v>
                </c:pt>
                <c:pt idx="2799">
                  <c:v>22.565899999999999</c:v>
                </c:pt>
                <c:pt idx="2800">
                  <c:v>22.3827</c:v>
                </c:pt>
                <c:pt idx="2801">
                  <c:v>22.518999999999998</c:v>
                </c:pt>
                <c:pt idx="2802">
                  <c:v>22.215499999999999</c:v>
                </c:pt>
                <c:pt idx="2803">
                  <c:v>22.1707</c:v>
                </c:pt>
                <c:pt idx="2804">
                  <c:v>21.820900000000002</c:v>
                </c:pt>
                <c:pt idx="2805">
                  <c:v>21.992999999999999</c:v>
                </c:pt>
                <c:pt idx="2806">
                  <c:v>21.746300000000002</c:v>
                </c:pt>
                <c:pt idx="2807">
                  <c:v>21.967099999999999</c:v>
                </c:pt>
                <c:pt idx="2808">
                  <c:v>22.1219</c:v>
                </c:pt>
                <c:pt idx="2809">
                  <c:v>22.197199999999999</c:v>
                </c:pt>
                <c:pt idx="2810">
                  <c:v>22.011199999999999</c:v>
                </c:pt>
                <c:pt idx="2811">
                  <c:v>22.145</c:v>
                </c:pt>
                <c:pt idx="2812">
                  <c:v>22.006799999999998</c:v>
                </c:pt>
                <c:pt idx="2813">
                  <c:v>21.752300000000002</c:v>
                </c:pt>
                <c:pt idx="2814">
                  <c:v>21.7547</c:v>
                </c:pt>
                <c:pt idx="2815">
                  <c:v>21.611499999999999</c:v>
                </c:pt>
                <c:pt idx="2816">
                  <c:v>21.29</c:v>
                </c:pt>
                <c:pt idx="2817">
                  <c:v>21.520199999999999</c:v>
                </c:pt>
                <c:pt idx="2818">
                  <c:v>21.531600000000001</c:v>
                </c:pt>
                <c:pt idx="2819">
                  <c:v>21.4147</c:v>
                </c:pt>
                <c:pt idx="2820">
                  <c:v>21.5063</c:v>
                </c:pt>
                <c:pt idx="2821">
                  <c:v>21.408899999999999</c:v>
                </c:pt>
                <c:pt idx="2822">
                  <c:v>21.614899999999999</c:v>
                </c:pt>
                <c:pt idx="2823">
                  <c:v>21.141100000000002</c:v>
                </c:pt>
                <c:pt idx="2824">
                  <c:v>21.047899999999998</c:v>
                </c:pt>
                <c:pt idx="2825">
                  <c:v>20.744199999999999</c:v>
                </c:pt>
                <c:pt idx="2826">
                  <c:v>20.504999999999999</c:v>
                </c:pt>
                <c:pt idx="2827">
                  <c:v>20.636600000000001</c:v>
                </c:pt>
                <c:pt idx="2828">
                  <c:v>20.856999999999999</c:v>
                </c:pt>
                <c:pt idx="2829">
                  <c:v>20.895900000000001</c:v>
                </c:pt>
                <c:pt idx="2830">
                  <c:v>21.047899999999998</c:v>
                </c:pt>
                <c:pt idx="2831">
                  <c:v>21.0611</c:v>
                </c:pt>
                <c:pt idx="2832">
                  <c:v>21.374700000000001</c:v>
                </c:pt>
                <c:pt idx="2833">
                  <c:v>21.155000000000001</c:v>
                </c:pt>
                <c:pt idx="2834">
                  <c:v>21.446899999999999</c:v>
                </c:pt>
                <c:pt idx="2835">
                  <c:v>21.843499999999999</c:v>
                </c:pt>
                <c:pt idx="2836">
                  <c:v>21.6067</c:v>
                </c:pt>
                <c:pt idx="2837">
                  <c:v>21.8507</c:v>
                </c:pt>
                <c:pt idx="2838">
                  <c:v>21.8293</c:v>
                </c:pt>
                <c:pt idx="2839">
                  <c:v>22.200099999999999</c:v>
                </c:pt>
                <c:pt idx="2840">
                  <c:v>22.395099999999999</c:v>
                </c:pt>
                <c:pt idx="2841">
                  <c:v>22.953700000000001</c:v>
                </c:pt>
                <c:pt idx="2842">
                  <c:v>23.205200000000001</c:v>
                </c:pt>
                <c:pt idx="2843">
                  <c:v>23.4406</c:v>
                </c:pt>
                <c:pt idx="2844">
                  <c:v>23.5123</c:v>
                </c:pt>
                <c:pt idx="2845">
                  <c:v>23.436199999999999</c:v>
                </c:pt>
                <c:pt idx="2846">
                  <c:v>23.219799999999999</c:v>
                </c:pt>
                <c:pt idx="2847">
                  <c:v>23.2102</c:v>
                </c:pt>
                <c:pt idx="2848">
                  <c:v>23.6755</c:v>
                </c:pt>
                <c:pt idx="2849">
                  <c:v>23.543600000000001</c:v>
                </c:pt>
                <c:pt idx="2850">
                  <c:v>23.582799999999999</c:v>
                </c:pt>
                <c:pt idx="2851">
                  <c:v>23.8611</c:v>
                </c:pt>
                <c:pt idx="2852">
                  <c:v>24.6434</c:v>
                </c:pt>
                <c:pt idx="2853">
                  <c:v>24.646899999999999</c:v>
                </c:pt>
                <c:pt idx="2854">
                  <c:v>24.670500000000001</c:v>
                </c:pt>
                <c:pt idx="2855">
                  <c:v>23.9754</c:v>
                </c:pt>
                <c:pt idx="2856">
                  <c:v>23.978300000000001</c:v>
                </c:pt>
                <c:pt idx="2857">
                  <c:v>22.773099999999999</c:v>
                </c:pt>
                <c:pt idx="2858">
                  <c:v>22.617599999999999</c:v>
                </c:pt>
                <c:pt idx="2859">
                  <c:v>22.468900000000001</c:v>
                </c:pt>
                <c:pt idx="2860">
                  <c:v>23.096599999999999</c:v>
                </c:pt>
                <c:pt idx="2861">
                  <c:v>23.091699999999999</c:v>
                </c:pt>
                <c:pt idx="2862">
                  <c:v>22.600999999999999</c:v>
                </c:pt>
                <c:pt idx="2863">
                  <c:v>23.265899999999998</c:v>
                </c:pt>
                <c:pt idx="2864">
                  <c:v>23.0761</c:v>
                </c:pt>
                <c:pt idx="2865">
                  <c:v>23.7591</c:v>
                </c:pt>
                <c:pt idx="2866">
                  <c:v>24.530899999999999</c:v>
                </c:pt>
                <c:pt idx="2867">
                  <c:v>25.054400000000001</c:v>
                </c:pt>
                <c:pt idx="2868">
                  <c:v>24.465299999999999</c:v>
                </c:pt>
                <c:pt idx="2869">
                  <c:v>24.767099999999999</c:v>
                </c:pt>
                <c:pt idx="2870">
                  <c:v>24.464700000000001</c:v>
                </c:pt>
                <c:pt idx="2871">
                  <c:v>23.7241</c:v>
                </c:pt>
                <c:pt idx="2872">
                  <c:v>23.7925</c:v>
                </c:pt>
                <c:pt idx="2873">
                  <c:v>24.631599999999999</c:v>
                </c:pt>
                <c:pt idx="2874">
                  <c:v>25.722200000000001</c:v>
                </c:pt>
                <c:pt idx="2875">
                  <c:v>24.870899999999999</c:v>
                </c:pt>
                <c:pt idx="2876">
                  <c:v>24.731200000000001</c:v>
                </c:pt>
                <c:pt idx="2877">
                  <c:v>23.227</c:v>
                </c:pt>
                <c:pt idx="2878">
                  <c:v>23.537400000000002</c:v>
                </c:pt>
                <c:pt idx="2879">
                  <c:v>23.657</c:v>
                </c:pt>
                <c:pt idx="2880">
                  <c:v>22.979099999999999</c:v>
                </c:pt>
                <c:pt idx="2881">
                  <c:v>23.549399999999999</c:v>
                </c:pt>
                <c:pt idx="2882">
                  <c:v>23.879300000000001</c:v>
                </c:pt>
                <c:pt idx="2883">
                  <c:v>23.374400000000001</c:v>
                </c:pt>
                <c:pt idx="2884">
                  <c:v>23.170400000000001</c:v>
                </c:pt>
                <c:pt idx="2885">
                  <c:v>22.479399999999998</c:v>
                </c:pt>
                <c:pt idx="2886">
                  <c:v>21.350100000000001</c:v>
                </c:pt>
                <c:pt idx="2887">
                  <c:v>22.163</c:v>
                </c:pt>
                <c:pt idx="2888">
                  <c:v>22.59</c:v>
                </c:pt>
                <c:pt idx="2889">
                  <c:v>23.038399999999999</c:v>
                </c:pt>
                <c:pt idx="2890">
                  <c:v>23.348099999999999</c:v>
                </c:pt>
                <c:pt idx="2891">
                  <c:v>23.299700000000001</c:v>
                </c:pt>
                <c:pt idx="2892">
                  <c:v>22.540099999999999</c:v>
                </c:pt>
                <c:pt idx="2893">
                  <c:v>22.849</c:v>
                </c:pt>
                <c:pt idx="2894">
                  <c:v>22.279</c:v>
                </c:pt>
                <c:pt idx="2895">
                  <c:v>23.081700000000001</c:v>
                </c:pt>
                <c:pt idx="2896">
                  <c:v>23.185500000000001</c:v>
                </c:pt>
                <c:pt idx="2897">
                  <c:v>23.271000000000001</c:v>
                </c:pt>
                <c:pt idx="2898">
                  <c:v>23.659400000000002</c:v>
                </c:pt>
                <c:pt idx="2899">
                  <c:v>23.0185</c:v>
                </c:pt>
                <c:pt idx="2900">
                  <c:v>23.7836</c:v>
                </c:pt>
                <c:pt idx="2901">
                  <c:v>23.331800000000001</c:v>
                </c:pt>
                <c:pt idx="2902">
                  <c:v>21.999400000000001</c:v>
                </c:pt>
                <c:pt idx="2903">
                  <c:v>22.857600000000001</c:v>
                </c:pt>
                <c:pt idx="2904">
                  <c:v>23.2684</c:v>
                </c:pt>
                <c:pt idx="2905">
                  <c:v>23.822800000000001</c:v>
                </c:pt>
                <c:pt idx="2906">
                  <c:v>24.323</c:v>
                </c:pt>
                <c:pt idx="2907">
                  <c:v>24.817399999999999</c:v>
                </c:pt>
                <c:pt idx="2908">
                  <c:v>24.916</c:v>
                </c:pt>
                <c:pt idx="2909">
                  <c:v>24.571999999999999</c:v>
                </c:pt>
                <c:pt idx="2910">
                  <c:v>24.656600000000001</c:v>
                </c:pt>
                <c:pt idx="2911">
                  <c:v>24.863199999999999</c:v>
                </c:pt>
                <c:pt idx="2912">
                  <c:v>25.322800000000001</c:v>
                </c:pt>
                <c:pt idx="2913">
                  <c:v>25.387</c:v>
                </c:pt>
                <c:pt idx="2914">
                  <c:v>24.996300000000002</c:v>
                </c:pt>
                <c:pt idx="2915">
                  <c:v>24.7256</c:v>
                </c:pt>
                <c:pt idx="2916">
                  <c:v>24.9603</c:v>
                </c:pt>
                <c:pt idx="2917">
                  <c:v>24.089700000000001</c:v>
                </c:pt>
                <c:pt idx="2918">
                  <c:v>24.311599999999999</c:v>
                </c:pt>
                <c:pt idx="2919">
                  <c:v>23.382200000000001</c:v>
                </c:pt>
                <c:pt idx="2920">
                  <c:v>23.336300000000001</c:v>
                </c:pt>
                <c:pt idx="2921">
                  <c:v>23.686399999999999</c:v>
                </c:pt>
                <c:pt idx="2922">
                  <c:v>24.037800000000001</c:v>
                </c:pt>
                <c:pt idx="2923">
                  <c:v>24.238800000000001</c:v>
                </c:pt>
                <c:pt idx="2924">
                  <c:v>24.974399999999999</c:v>
                </c:pt>
                <c:pt idx="2925">
                  <c:v>25.388300000000001</c:v>
                </c:pt>
                <c:pt idx="2926">
                  <c:v>25.185199999999998</c:v>
                </c:pt>
                <c:pt idx="2927">
                  <c:v>26.572299999999998</c:v>
                </c:pt>
                <c:pt idx="2928">
                  <c:v>26.8233</c:v>
                </c:pt>
                <c:pt idx="2929">
                  <c:v>25.902200000000001</c:v>
                </c:pt>
                <c:pt idx="2930">
                  <c:v>25.5275</c:v>
                </c:pt>
                <c:pt idx="2931">
                  <c:v>25.128799999999998</c:v>
                </c:pt>
                <c:pt idx="2932">
                  <c:v>25.313199999999998</c:v>
                </c:pt>
                <c:pt idx="2933">
                  <c:v>25.762499999999999</c:v>
                </c:pt>
                <c:pt idx="2934">
                  <c:v>26.631799999999998</c:v>
                </c:pt>
                <c:pt idx="2935">
                  <c:v>26.433900000000001</c:v>
                </c:pt>
                <c:pt idx="2936">
                  <c:v>26.127400000000002</c:v>
                </c:pt>
                <c:pt idx="2937">
                  <c:v>25.584199999999999</c:v>
                </c:pt>
                <c:pt idx="2938">
                  <c:v>25.206800000000001</c:v>
                </c:pt>
                <c:pt idx="2939">
                  <c:v>25.6004</c:v>
                </c:pt>
                <c:pt idx="2940">
                  <c:v>25.231200000000001</c:v>
                </c:pt>
                <c:pt idx="2941">
                  <c:v>25.200500000000002</c:v>
                </c:pt>
                <c:pt idx="2942">
                  <c:v>25.966899999999999</c:v>
                </c:pt>
                <c:pt idx="2943">
                  <c:v>25.8187</c:v>
                </c:pt>
                <c:pt idx="2944">
                  <c:v>26.035</c:v>
                </c:pt>
                <c:pt idx="2945">
                  <c:v>28.1844</c:v>
                </c:pt>
                <c:pt idx="2946">
                  <c:v>29.527699999999999</c:v>
                </c:pt>
                <c:pt idx="2947">
                  <c:v>30.6401</c:v>
                </c:pt>
                <c:pt idx="2948">
                  <c:v>30.289899999999999</c:v>
                </c:pt>
                <c:pt idx="2949">
                  <c:v>29.695900000000002</c:v>
                </c:pt>
                <c:pt idx="2950">
                  <c:v>29.589600000000001</c:v>
                </c:pt>
                <c:pt idx="2951">
                  <c:v>30.502600000000001</c:v>
                </c:pt>
                <c:pt idx="2952">
                  <c:v>29.841699999999999</c:v>
                </c:pt>
                <c:pt idx="2953">
                  <c:v>29.436499999999999</c:v>
                </c:pt>
                <c:pt idx="2954">
                  <c:v>29.293900000000001</c:v>
                </c:pt>
                <c:pt idx="2955">
                  <c:v>28.5549</c:v>
                </c:pt>
                <c:pt idx="2956">
                  <c:v>28.186800000000002</c:v>
                </c:pt>
                <c:pt idx="2957">
                  <c:v>28.273199999999999</c:v>
                </c:pt>
                <c:pt idx="2958">
                  <c:v>28.867999999999999</c:v>
                </c:pt>
                <c:pt idx="2959">
                  <c:v>28.124300000000002</c:v>
                </c:pt>
                <c:pt idx="2960">
                  <c:v>27.3828</c:v>
                </c:pt>
                <c:pt idx="2961">
                  <c:v>27.128599999999999</c:v>
                </c:pt>
                <c:pt idx="2962">
                  <c:v>26.523399999999999</c:v>
                </c:pt>
                <c:pt idx="2963">
                  <c:v>26.442399999999999</c:v>
                </c:pt>
                <c:pt idx="2964">
                  <c:v>26.7896</c:v>
                </c:pt>
                <c:pt idx="2965">
                  <c:v>27.267399999999999</c:v>
                </c:pt>
                <c:pt idx="2966">
                  <c:v>28.0412</c:v>
                </c:pt>
                <c:pt idx="2967">
                  <c:v>27.4452</c:v>
                </c:pt>
                <c:pt idx="2968">
                  <c:v>26.948399999999999</c:v>
                </c:pt>
                <c:pt idx="2969">
                  <c:v>26.632999999999999</c:v>
                </c:pt>
                <c:pt idx="2970">
                  <c:v>24.636800000000001</c:v>
                </c:pt>
                <c:pt idx="2971">
                  <c:v>23.626000000000001</c:v>
                </c:pt>
                <c:pt idx="2972">
                  <c:v>23.578800000000001</c:v>
                </c:pt>
                <c:pt idx="2973">
                  <c:v>24.001799999999999</c:v>
                </c:pt>
                <c:pt idx="2974">
                  <c:v>24.184899999999999</c:v>
                </c:pt>
                <c:pt idx="2975">
                  <c:v>24.352799999999998</c:v>
                </c:pt>
                <c:pt idx="2976">
                  <c:v>24.322900000000001</c:v>
                </c:pt>
                <c:pt idx="2977">
                  <c:v>23.3369</c:v>
                </c:pt>
                <c:pt idx="2978">
                  <c:v>23.283899999999999</c:v>
                </c:pt>
                <c:pt idx="2979">
                  <c:v>23.413799999999998</c:v>
                </c:pt>
                <c:pt idx="2980">
                  <c:v>23.264399999999998</c:v>
                </c:pt>
                <c:pt idx="2981">
                  <c:v>23.588899999999999</c:v>
                </c:pt>
                <c:pt idx="2982">
                  <c:v>23.627400000000002</c:v>
                </c:pt>
                <c:pt idx="2983">
                  <c:v>24.128</c:v>
                </c:pt>
                <c:pt idx="2984">
                  <c:v>24.575199999999999</c:v>
                </c:pt>
                <c:pt idx="2985">
                  <c:v>24.168800000000001</c:v>
                </c:pt>
                <c:pt idx="2986">
                  <c:v>23.302700000000002</c:v>
                </c:pt>
                <c:pt idx="2987">
                  <c:v>23.266999999999999</c:v>
                </c:pt>
                <c:pt idx="2988">
                  <c:v>29.033799999999999</c:v>
                </c:pt>
                <c:pt idx="2989">
                  <c:v>28.9331</c:v>
                </c:pt>
                <c:pt idx="2990">
                  <c:v>28.3111</c:v>
                </c:pt>
                <c:pt idx="2991">
                  <c:v>28.905899999999999</c:v>
                </c:pt>
                <c:pt idx="2992">
                  <c:v>28.8385</c:v>
                </c:pt>
                <c:pt idx="2993">
                  <c:v>28.215199999999999</c:v>
                </c:pt>
                <c:pt idx="2994">
                  <c:v>27.9283</c:v>
                </c:pt>
                <c:pt idx="2995">
                  <c:v>27.014199999999999</c:v>
                </c:pt>
                <c:pt idx="2996">
                  <c:v>26.121600000000001</c:v>
                </c:pt>
                <c:pt idx="2997">
                  <c:v>25.3904</c:v>
                </c:pt>
                <c:pt idx="2998">
                  <c:v>25.272099999999998</c:v>
                </c:pt>
                <c:pt idx="2999">
                  <c:v>24.825800000000001</c:v>
                </c:pt>
                <c:pt idx="3000">
                  <c:v>24.087900000000001</c:v>
                </c:pt>
                <c:pt idx="3001">
                  <c:v>23.405000000000001</c:v>
                </c:pt>
                <c:pt idx="3002">
                  <c:v>24.104199999999999</c:v>
                </c:pt>
                <c:pt idx="3003">
                  <c:v>24.856400000000001</c:v>
                </c:pt>
                <c:pt idx="3004">
                  <c:v>24.002600000000001</c:v>
                </c:pt>
                <c:pt idx="3005">
                  <c:v>24.9862</c:v>
                </c:pt>
                <c:pt idx="3006">
                  <c:v>26.667400000000001</c:v>
                </c:pt>
                <c:pt idx="3007">
                  <c:v>25.6389</c:v>
                </c:pt>
                <c:pt idx="3008">
                  <c:v>25.697800000000001</c:v>
                </c:pt>
                <c:pt idx="3009">
                  <c:v>25.676100000000002</c:v>
                </c:pt>
                <c:pt idx="3010">
                  <c:v>26.147600000000001</c:v>
                </c:pt>
                <c:pt idx="3011">
                  <c:v>24.8047</c:v>
                </c:pt>
                <c:pt idx="3012">
                  <c:v>26.263000000000002</c:v>
                </c:pt>
                <c:pt idx="3013">
                  <c:v>25.525300000000001</c:v>
                </c:pt>
                <c:pt idx="3014">
                  <c:v>24.8279</c:v>
                </c:pt>
                <c:pt idx="3015">
                  <c:v>25.317599999999999</c:v>
                </c:pt>
                <c:pt idx="3016">
                  <c:v>25.284300000000002</c:v>
                </c:pt>
                <c:pt idx="3017">
                  <c:v>25.113600000000002</c:v>
                </c:pt>
                <c:pt idx="3018">
                  <c:v>27.409500000000001</c:v>
                </c:pt>
                <c:pt idx="3019">
                  <c:v>27.023299999999999</c:v>
                </c:pt>
                <c:pt idx="3020">
                  <c:v>26.535299999999999</c:v>
                </c:pt>
                <c:pt idx="3021">
                  <c:v>26.841000000000001</c:v>
                </c:pt>
                <c:pt idx="3022">
                  <c:v>25.826799999999999</c:v>
                </c:pt>
                <c:pt idx="3023">
                  <c:v>26.006</c:v>
                </c:pt>
                <c:pt idx="3024">
                  <c:v>25.2515</c:v>
                </c:pt>
                <c:pt idx="3025">
                  <c:v>24.334700000000002</c:v>
                </c:pt>
                <c:pt idx="3026">
                  <c:v>23.845199999999998</c:v>
                </c:pt>
                <c:pt idx="3027">
                  <c:v>23.213799999999999</c:v>
                </c:pt>
                <c:pt idx="3028">
                  <c:v>24.224399999999999</c:v>
                </c:pt>
                <c:pt idx="3029">
                  <c:v>25.029900000000001</c:v>
                </c:pt>
                <c:pt idx="3030">
                  <c:v>24.3779</c:v>
                </c:pt>
                <c:pt idx="3031">
                  <c:v>23.602799999999998</c:v>
                </c:pt>
                <c:pt idx="3032">
                  <c:v>24.446300000000001</c:v>
                </c:pt>
                <c:pt idx="3033">
                  <c:v>25.296299999999999</c:v>
                </c:pt>
                <c:pt idx="3034">
                  <c:v>24.972899999999999</c:v>
                </c:pt>
                <c:pt idx="3035">
                  <c:v>24.982800000000001</c:v>
                </c:pt>
                <c:pt idx="3036">
                  <c:v>24.2895</c:v>
                </c:pt>
                <c:pt idx="3037">
                  <c:v>24.711099999999998</c:v>
                </c:pt>
                <c:pt idx="3038">
                  <c:v>24.968499999999999</c:v>
                </c:pt>
                <c:pt idx="3039">
                  <c:v>25.395700000000001</c:v>
                </c:pt>
                <c:pt idx="3040">
                  <c:v>25.236899999999999</c:v>
                </c:pt>
                <c:pt idx="3041">
                  <c:v>25.095600000000001</c:v>
                </c:pt>
                <c:pt idx="3042">
                  <c:v>24.642399999999999</c:v>
                </c:pt>
                <c:pt idx="3043">
                  <c:v>26.094899999999999</c:v>
                </c:pt>
                <c:pt idx="3044">
                  <c:v>25.974</c:v>
                </c:pt>
                <c:pt idx="3045">
                  <c:v>25.422699999999999</c:v>
                </c:pt>
                <c:pt idx="3046">
                  <c:v>24.628499999999999</c:v>
                </c:pt>
                <c:pt idx="3047">
                  <c:v>24.843399999999999</c:v>
                </c:pt>
                <c:pt idx="3048">
                  <c:v>24.830100000000002</c:v>
                </c:pt>
                <c:pt idx="3049">
                  <c:v>22.494399999999999</c:v>
                </c:pt>
                <c:pt idx="3050">
                  <c:v>22.062899999999999</c:v>
                </c:pt>
                <c:pt idx="3051">
                  <c:v>22.598700000000001</c:v>
                </c:pt>
                <c:pt idx="3052">
                  <c:v>23.069299999999998</c:v>
                </c:pt>
                <c:pt idx="3053">
                  <c:v>22.886900000000001</c:v>
                </c:pt>
                <c:pt idx="3054">
                  <c:v>23.3293</c:v>
                </c:pt>
                <c:pt idx="3055">
                  <c:v>23.8825</c:v>
                </c:pt>
                <c:pt idx="3056">
                  <c:v>24.7683</c:v>
                </c:pt>
                <c:pt idx="3057">
                  <c:v>25.035499999999999</c:v>
                </c:pt>
                <c:pt idx="3058">
                  <c:v>25.533000000000001</c:v>
                </c:pt>
                <c:pt idx="3059">
                  <c:v>24.744700000000002</c:v>
                </c:pt>
                <c:pt idx="3060">
                  <c:v>24.495000000000001</c:v>
                </c:pt>
                <c:pt idx="3061">
                  <c:v>25.673200000000001</c:v>
                </c:pt>
                <c:pt idx="3062">
                  <c:v>25.682400000000001</c:v>
                </c:pt>
                <c:pt idx="3063">
                  <c:v>26.133299999999998</c:v>
                </c:pt>
                <c:pt idx="3064">
                  <c:v>25.936199999999999</c:v>
                </c:pt>
                <c:pt idx="3065">
                  <c:v>26.569700000000001</c:v>
                </c:pt>
                <c:pt idx="3066">
                  <c:v>27.259499999999999</c:v>
                </c:pt>
                <c:pt idx="3067">
                  <c:v>27.494800000000001</c:v>
                </c:pt>
                <c:pt idx="3068">
                  <c:v>26.8506</c:v>
                </c:pt>
                <c:pt idx="3069">
                  <c:v>27.364000000000001</c:v>
                </c:pt>
                <c:pt idx="3070">
                  <c:v>27.8247</c:v>
                </c:pt>
                <c:pt idx="3071">
                  <c:v>28.090399999999999</c:v>
                </c:pt>
                <c:pt idx="3072">
                  <c:v>27.892199999999999</c:v>
                </c:pt>
                <c:pt idx="3073">
                  <c:v>27.3202</c:v>
                </c:pt>
                <c:pt idx="3074">
                  <c:v>27.2379</c:v>
                </c:pt>
                <c:pt idx="3075">
                  <c:v>27.268999999999998</c:v>
                </c:pt>
                <c:pt idx="3076">
                  <c:v>27.8721</c:v>
                </c:pt>
                <c:pt idx="3077">
                  <c:v>28.8477</c:v>
                </c:pt>
                <c:pt idx="3078">
                  <c:v>30.694500000000001</c:v>
                </c:pt>
                <c:pt idx="3079">
                  <c:v>30.6739</c:v>
                </c:pt>
                <c:pt idx="3080">
                  <c:v>31.0486</c:v>
                </c:pt>
                <c:pt idx="3081">
                  <c:v>31.507999999999999</c:v>
                </c:pt>
                <c:pt idx="3082">
                  <c:v>32.166899999999998</c:v>
                </c:pt>
                <c:pt idx="3083">
                  <c:v>33.113700000000001</c:v>
                </c:pt>
                <c:pt idx="3084">
                  <c:v>33.869300000000003</c:v>
                </c:pt>
                <c:pt idx="3085">
                  <c:v>33.169199999999996</c:v>
                </c:pt>
                <c:pt idx="3086">
                  <c:v>33.9345</c:v>
                </c:pt>
                <c:pt idx="3087">
                  <c:v>33.156399999999998</c:v>
                </c:pt>
                <c:pt idx="3088">
                  <c:v>34.012</c:v>
                </c:pt>
                <c:pt idx="3089">
                  <c:v>33.459600000000002</c:v>
                </c:pt>
                <c:pt idx="3090">
                  <c:v>34.271700000000003</c:v>
                </c:pt>
                <c:pt idx="3091">
                  <c:v>34.101399999999998</c:v>
                </c:pt>
                <c:pt idx="3092">
                  <c:v>34.364600000000003</c:v>
                </c:pt>
                <c:pt idx="3093">
                  <c:v>34.517800000000001</c:v>
                </c:pt>
                <c:pt idx="3094">
                  <c:v>34.387900000000002</c:v>
                </c:pt>
                <c:pt idx="3095">
                  <c:v>33.989600000000003</c:v>
                </c:pt>
                <c:pt idx="3096">
                  <c:v>35.107799999999997</c:v>
                </c:pt>
                <c:pt idx="3097">
                  <c:v>36.6706</c:v>
                </c:pt>
                <c:pt idx="3098">
                  <c:v>36.432000000000002</c:v>
                </c:pt>
                <c:pt idx="3099">
                  <c:v>39.162999999999997</c:v>
                </c:pt>
                <c:pt idx="3100">
                  <c:v>41.305300000000003</c:v>
                </c:pt>
                <c:pt idx="3101">
                  <c:v>45.876199999999997</c:v>
                </c:pt>
                <c:pt idx="3102">
                  <c:v>46.566099999999999</c:v>
                </c:pt>
                <c:pt idx="3103">
                  <c:v>51.194699999999997</c:v>
                </c:pt>
                <c:pt idx="3104">
                  <c:v>52.183</c:v>
                </c:pt>
                <c:pt idx="3105">
                  <c:v>53.774799999999999</c:v>
                </c:pt>
                <c:pt idx="3106">
                  <c:v>51.6357</c:v>
                </c:pt>
                <c:pt idx="3107">
                  <c:v>49.860199999999999</c:v>
                </c:pt>
                <c:pt idx="3108">
                  <c:v>48.493499999999997</c:v>
                </c:pt>
                <c:pt idx="3109">
                  <c:v>47.065300000000001</c:v>
                </c:pt>
                <c:pt idx="3110">
                  <c:v>45.727899999999998</c:v>
                </c:pt>
                <c:pt idx="3111">
                  <c:v>47.267099999999999</c:v>
                </c:pt>
                <c:pt idx="3112">
                  <c:v>49.365699999999997</c:v>
                </c:pt>
                <c:pt idx="3113">
                  <c:v>47.729700000000001</c:v>
                </c:pt>
                <c:pt idx="3114">
                  <c:v>48.867400000000004</c:v>
                </c:pt>
                <c:pt idx="3115">
                  <c:v>46.674900000000001</c:v>
                </c:pt>
                <c:pt idx="3116">
                  <c:v>44.655500000000004</c:v>
                </c:pt>
                <c:pt idx="3117">
                  <c:v>43.839700000000001</c:v>
                </c:pt>
                <c:pt idx="3118">
                  <c:v>43.145400000000002</c:v>
                </c:pt>
                <c:pt idx="3119">
                  <c:v>41.541200000000003</c:v>
                </c:pt>
                <c:pt idx="3120">
                  <c:v>43.148800000000001</c:v>
                </c:pt>
                <c:pt idx="3121">
                  <c:v>43.197499999999998</c:v>
                </c:pt>
                <c:pt idx="3122">
                  <c:v>42.489699999999999</c:v>
                </c:pt>
                <c:pt idx="3123">
                  <c:v>42.332799999999999</c:v>
                </c:pt>
                <c:pt idx="3124">
                  <c:v>41.613599999999998</c:v>
                </c:pt>
                <c:pt idx="3125">
                  <c:v>41.439</c:v>
                </c:pt>
                <c:pt idx="3126">
                  <c:v>41.156399999999998</c:v>
                </c:pt>
                <c:pt idx="3127">
                  <c:v>41.990400000000001</c:v>
                </c:pt>
                <c:pt idx="3128">
                  <c:v>43.482799999999997</c:v>
                </c:pt>
                <c:pt idx="3129">
                  <c:v>45.200400000000002</c:v>
                </c:pt>
                <c:pt idx="3130">
                  <c:v>45.7331</c:v>
                </c:pt>
                <c:pt idx="3131">
                  <c:v>46.9148</c:v>
                </c:pt>
                <c:pt idx="3132">
                  <c:v>47.511499999999998</c:v>
                </c:pt>
                <c:pt idx="3133">
                  <c:v>48.472999999999999</c:v>
                </c:pt>
                <c:pt idx="3134">
                  <c:v>49.960099999999997</c:v>
                </c:pt>
                <c:pt idx="3135">
                  <c:v>52.209299999999999</c:v>
                </c:pt>
                <c:pt idx="3136">
                  <c:v>52.726100000000002</c:v>
                </c:pt>
                <c:pt idx="3137">
                  <c:v>53.081499999999998</c:v>
                </c:pt>
                <c:pt idx="3138">
                  <c:v>53.985399999999998</c:v>
                </c:pt>
                <c:pt idx="3139">
                  <c:v>55.185299999999998</c:v>
                </c:pt>
                <c:pt idx="3140">
                  <c:v>56.719299999999997</c:v>
                </c:pt>
                <c:pt idx="3141">
                  <c:v>56.704099999999997</c:v>
                </c:pt>
                <c:pt idx="3142">
                  <c:v>57.411799999999999</c:v>
                </c:pt>
                <c:pt idx="3143">
                  <c:v>57.259399999999999</c:v>
                </c:pt>
                <c:pt idx="3144">
                  <c:v>56.555700000000002</c:v>
                </c:pt>
                <c:pt idx="3145">
                  <c:v>55.622399999999999</c:v>
                </c:pt>
                <c:pt idx="3146">
                  <c:v>55.450800000000001</c:v>
                </c:pt>
                <c:pt idx="3147">
                  <c:v>54.363999999999997</c:v>
                </c:pt>
                <c:pt idx="3148">
                  <c:v>52.507399999999997</c:v>
                </c:pt>
                <c:pt idx="3149">
                  <c:v>51.091900000000003</c:v>
                </c:pt>
                <c:pt idx="3150">
                  <c:v>50.707099999999997</c:v>
                </c:pt>
                <c:pt idx="3151">
                  <c:v>50.884999999999998</c:v>
                </c:pt>
                <c:pt idx="3152">
                  <c:v>50.824100000000001</c:v>
                </c:pt>
                <c:pt idx="3153">
                  <c:v>50.997100000000003</c:v>
                </c:pt>
                <c:pt idx="3154">
                  <c:v>50.5792</c:v>
                </c:pt>
                <c:pt idx="3155">
                  <c:v>50.116799999999998</c:v>
                </c:pt>
                <c:pt idx="3156">
                  <c:v>49.805500000000002</c:v>
                </c:pt>
                <c:pt idx="3157">
                  <c:v>49.4099</c:v>
                </c:pt>
                <c:pt idx="3158">
                  <c:v>49.507100000000001</c:v>
                </c:pt>
                <c:pt idx="3159">
                  <c:v>48.807000000000002</c:v>
                </c:pt>
                <c:pt idx="3160">
                  <c:v>47.363300000000002</c:v>
                </c:pt>
                <c:pt idx="3161">
                  <c:v>48.3371</c:v>
                </c:pt>
                <c:pt idx="3162">
                  <c:v>53.273299999999999</c:v>
                </c:pt>
                <c:pt idx="3163">
                  <c:v>55.285400000000003</c:v>
                </c:pt>
                <c:pt idx="3164">
                  <c:v>56.683500000000002</c:v>
                </c:pt>
                <c:pt idx="3165">
                  <c:v>57.405000000000001</c:v>
                </c:pt>
                <c:pt idx="3166">
                  <c:v>54.105200000000004</c:v>
                </c:pt>
                <c:pt idx="3167">
                  <c:v>55.994999999999997</c:v>
                </c:pt>
                <c:pt idx="3168">
                  <c:v>59.092700000000001</c:v>
                </c:pt>
                <c:pt idx="3169">
                  <c:v>59.740900000000003</c:v>
                </c:pt>
                <c:pt idx="3170">
                  <c:v>63.204599999999999</c:v>
                </c:pt>
                <c:pt idx="3171">
                  <c:v>71.056399999999996</c:v>
                </c:pt>
                <c:pt idx="3172">
                  <c:v>75.541300000000007</c:v>
                </c:pt>
                <c:pt idx="3173">
                  <c:v>77.175200000000004</c:v>
                </c:pt>
                <c:pt idx="3174">
                  <c:v>77.285499999999999</c:v>
                </c:pt>
                <c:pt idx="3175">
                  <c:v>77.600200000000001</c:v>
                </c:pt>
                <c:pt idx="3176">
                  <c:v>70.632000000000005</c:v>
                </c:pt>
                <c:pt idx="3177">
                  <c:v>61.532400000000003</c:v>
                </c:pt>
                <c:pt idx="3178">
                  <c:v>59.775199999999998</c:v>
                </c:pt>
                <c:pt idx="3179">
                  <c:v>57.621400000000001</c:v>
                </c:pt>
                <c:pt idx="3180">
                  <c:v>56.036700000000003</c:v>
                </c:pt>
                <c:pt idx="3181">
                  <c:v>53.773600000000002</c:v>
                </c:pt>
                <c:pt idx="3182">
                  <c:v>61.029899999999998</c:v>
                </c:pt>
                <c:pt idx="3183">
                  <c:v>64.667100000000005</c:v>
                </c:pt>
                <c:pt idx="3184">
                  <c:v>61.1068</c:v>
                </c:pt>
                <c:pt idx="3185">
                  <c:v>58.2958</c:v>
                </c:pt>
                <c:pt idx="3186">
                  <c:v>55.904200000000003</c:v>
                </c:pt>
                <c:pt idx="3187">
                  <c:v>56.404299999999999</c:v>
                </c:pt>
                <c:pt idx="3188">
                  <c:v>61.269100000000002</c:v>
                </c:pt>
                <c:pt idx="3189">
                  <c:v>64.357799999999997</c:v>
                </c:pt>
                <c:pt idx="3190">
                  <c:v>63.824800000000003</c:v>
                </c:pt>
                <c:pt idx="3191">
                  <c:v>65.679900000000004</c:v>
                </c:pt>
                <c:pt idx="3192">
                  <c:v>65.055599999999998</c:v>
                </c:pt>
                <c:pt idx="3193">
                  <c:v>61.990699999999997</c:v>
                </c:pt>
                <c:pt idx="3194">
                  <c:v>60.748399999999997</c:v>
                </c:pt>
                <c:pt idx="3195">
                  <c:v>62.504100000000001</c:v>
                </c:pt>
                <c:pt idx="3196">
                  <c:v>65.632400000000004</c:v>
                </c:pt>
                <c:pt idx="3197">
                  <c:v>68.709599999999995</c:v>
                </c:pt>
                <c:pt idx="3198">
                  <c:v>67.914100000000005</c:v>
                </c:pt>
                <c:pt idx="3199">
                  <c:v>67.518699999999995</c:v>
                </c:pt>
                <c:pt idx="3200">
                  <c:v>65.548100000000005</c:v>
                </c:pt>
                <c:pt idx="3201">
                  <c:v>62.192100000000003</c:v>
                </c:pt>
                <c:pt idx="3202">
                  <c:v>62.049799999999998</c:v>
                </c:pt>
                <c:pt idx="3203">
                  <c:v>62.7592</c:v>
                </c:pt>
                <c:pt idx="3204">
                  <c:v>65.837500000000006</c:v>
                </c:pt>
                <c:pt idx="3205">
                  <c:v>67.569699999999997</c:v>
                </c:pt>
                <c:pt idx="3206">
                  <c:v>71.008099999999999</c:v>
                </c:pt>
                <c:pt idx="3207">
                  <c:v>71.545000000000002</c:v>
                </c:pt>
                <c:pt idx="3208">
                  <c:v>70.970799999999997</c:v>
                </c:pt>
                <c:pt idx="3209">
                  <c:v>69.834999999999994</c:v>
                </c:pt>
                <c:pt idx="3210">
                  <c:v>67.600700000000003</c:v>
                </c:pt>
                <c:pt idx="3211">
                  <c:v>69.451099999999997</c:v>
                </c:pt>
                <c:pt idx="3212">
                  <c:v>74.0398</c:v>
                </c:pt>
                <c:pt idx="3213">
                  <c:v>76.292000000000002</c:v>
                </c:pt>
                <c:pt idx="3214">
                  <c:v>75.689099999999996</c:v>
                </c:pt>
                <c:pt idx="3215">
                  <c:v>73.968800000000002</c:v>
                </c:pt>
                <c:pt idx="3216">
                  <c:v>73.470100000000002</c:v>
                </c:pt>
                <c:pt idx="3217">
                  <c:v>70.578599999999994</c:v>
                </c:pt>
                <c:pt idx="3218">
                  <c:v>71.149699999999996</c:v>
                </c:pt>
                <c:pt idx="3219">
                  <c:v>73.073099999999997</c:v>
                </c:pt>
                <c:pt idx="3220">
                  <c:v>72.285899999999998</c:v>
                </c:pt>
                <c:pt idx="3221">
                  <c:v>72.429299999999998</c:v>
                </c:pt>
                <c:pt idx="3222">
                  <c:v>73.098500000000001</c:v>
                </c:pt>
                <c:pt idx="3223">
                  <c:v>74.133099999999999</c:v>
                </c:pt>
                <c:pt idx="3224">
                  <c:v>74.7042</c:v>
                </c:pt>
                <c:pt idx="3225">
                  <c:v>76.189400000000006</c:v>
                </c:pt>
                <c:pt idx="3226">
                  <c:v>76.605800000000002</c:v>
                </c:pt>
                <c:pt idx="3227">
                  <c:v>76.032899999999998</c:v>
                </c:pt>
                <c:pt idx="3228">
                  <c:v>74.739000000000004</c:v>
                </c:pt>
                <c:pt idx="3229">
                  <c:v>74.257199999999997</c:v>
                </c:pt>
                <c:pt idx="3230">
                  <c:v>73.352000000000004</c:v>
                </c:pt>
                <c:pt idx="3231">
                  <c:v>72.307699999999997</c:v>
                </c:pt>
                <c:pt idx="3232">
                  <c:v>71.017099999999999</c:v>
                </c:pt>
                <c:pt idx="3233">
                  <c:v>68.091399999999993</c:v>
                </c:pt>
                <c:pt idx="3234">
                  <c:v>63.464500000000001</c:v>
                </c:pt>
                <c:pt idx="3235">
                  <c:v>58.250900000000001</c:v>
                </c:pt>
                <c:pt idx="3236">
                  <c:v>52.77</c:v>
                </c:pt>
                <c:pt idx="3237">
                  <c:v>50.3005</c:v>
                </c:pt>
                <c:pt idx="3238">
                  <c:v>47.026499999999999</c:v>
                </c:pt>
                <c:pt idx="3239">
                  <c:v>46.136499999999998</c:v>
                </c:pt>
                <c:pt idx="3240">
                  <c:v>48.078299999999999</c:v>
                </c:pt>
                <c:pt idx="3241">
                  <c:v>52.656500000000001</c:v>
                </c:pt>
                <c:pt idx="3242">
                  <c:v>56.306600000000003</c:v>
                </c:pt>
                <c:pt idx="3243">
                  <c:v>57.855600000000003</c:v>
                </c:pt>
                <c:pt idx="3244">
                  <c:v>58.116300000000003</c:v>
                </c:pt>
                <c:pt idx="3245">
                  <c:v>56.269599999999997</c:v>
                </c:pt>
                <c:pt idx="3246">
                  <c:v>52.188200000000002</c:v>
                </c:pt>
                <c:pt idx="3247">
                  <c:v>47.324300000000001</c:v>
                </c:pt>
                <c:pt idx="3248">
                  <c:v>44.249099999999999</c:v>
                </c:pt>
                <c:pt idx="3249">
                  <c:v>42.4694</c:v>
                </c:pt>
                <c:pt idx="3250">
                  <c:v>39.860399999999998</c:v>
                </c:pt>
                <c:pt idx="3251">
                  <c:v>37.036999999999999</c:v>
                </c:pt>
                <c:pt idx="3252">
                  <c:v>34.523800000000001</c:v>
                </c:pt>
                <c:pt idx="3253">
                  <c:v>33.354199999999999</c:v>
                </c:pt>
                <c:pt idx="3254">
                  <c:v>32.921999999999997</c:v>
                </c:pt>
                <c:pt idx="3255">
                  <c:v>32.219499999999996</c:v>
                </c:pt>
                <c:pt idx="3256">
                  <c:v>32.8688</c:v>
                </c:pt>
                <c:pt idx="3257">
                  <c:v>34.132399999999997</c:v>
                </c:pt>
                <c:pt idx="3258">
                  <c:v>35.3977</c:v>
                </c:pt>
                <c:pt idx="3259">
                  <c:v>36.238</c:v>
                </c:pt>
                <c:pt idx="3260">
                  <c:v>36.738799999999998</c:v>
                </c:pt>
                <c:pt idx="3261">
                  <c:v>37.927100000000003</c:v>
                </c:pt>
                <c:pt idx="3262">
                  <c:v>37.944099999999999</c:v>
                </c:pt>
                <c:pt idx="3263">
                  <c:v>38.674300000000002</c:v>
                </c:pt>
                <c:pt idx="3264">
                  <c:v>38.321899999999999</c:v>
                </c:pt>
                <c:pt idx="3265">
                  <c:v>36.547899999999998</c:v>
                </c:pt>
                <c:pt idx="3266">
                  <c:v>35.770099999999999</c:v>
                </c:pt>
                <c:pt idx="3267">
                  <c:v>35.049799999999998</c:v>
                </c:pt>
                <c:pt idx="3268">
                  <c:v>34.881900000000002</c:v>
                </c:pt>
                <c:pt idx="3269">
                  <c:v>34.427599999999998</c:v>
                </c:pt>
                <c:pt idx="3270">
                  <c:v>33.688000000000002</c:v>
                </c:pt>
                <c:pt idx="3271">
                  <c:v>32.9818</c:v>
                </c:pt>
                <c:pt idx="3272">
                  <c:v>33.175699999999999</c:v>
                </c:pt>
                <c:pt idx="3273">
                  <c:v>33.276499999999999</c:v>
                </c:pt>
                <c:pt idx="3274">
                  <c:v>34.284700000000001</c:v>
                </c:pt>
                <c:pt idx="3275">
                  <c:v>35.7605</c:v>
                </c:pt>
                <c:pt idx="3276">
                  <c:v>37.212600000000002</c:v>
                </c:pt>
                <c:pt idx="3277">
                  <c:v>37.1203</c:v>
                </c:pt>
                <c:pt idx="3278">
                  <c:v>35.841900000000003</c:v>
                </c:pt>
                <c:pt idx="3279">
                  <c:v>34.407299999999999</c:v>
                </c:pt>
                <c:pt idx="3280">
                  <c:v>32.904699999999998</c:v>
                </c:pt>
                <c:pt idx="3281">
                  <c:v>32.070599999999999</c:v>
                </c:pt>
                <c:pt idx="3282">
                  <c:v>31.4819</c:v>
                </c:pt>
                <c:pt idx="3283">
                  <c:v>31.263100000000001</c:v>
                </c:pt>
                <c:pt idx="3284">
                  <c:v>31.305199999999999</c:v>
                </c:pt>
                <c:pt idx="3285">
                  <c:v>30.385000000000002</c:v>
                </c:pt>
                <c:pt idx="3286">
                  <c:v>29.497199999999999</c:v>
                </c:pt>
                <c:pt idx="3287">
                  <c:v>28.909500000000001</c:v>
                </c:pt>
                <c:pt idx="3288">
                  <c:v>28.4681</c:v>
                </c:pt>
                <c:pt idx="3289">
                  <c:v>27.6858</c:v>
                </c:pt>
                <c:pt idx="3290">
                  <c:v>27.263000000000002</c:v>
                </c:pt>
                <c:pt idx="3291">
                  <c:v>26.8611</c:v>
                </c:pt>
                <c:pt idx="3292">
                  <c:v>26.501899999999999</c:v>
                </c:pt>
                <c:pt idx="3293">
                  <c:v>26.311499999999999</c:v>
                </c:pt>
                <c:pt idx="3294">
                  <c:v>26.023199999999999</c:v>
                </c:pt>
                <c:pt idx="3295">
                  <c:v>24.7149</c:v>
                </c:pt>
                <c:pt idx="3296">
                  <c:v>24.850100000000001</c:v>
                </c:pt>
                <c:pt idx="3297">
                  <c:v>25.296299999999999</c:v>
                </c:pt>
                <c:pt idx="3298">
                  <c:v>25.639199999999999</c:v>
                </c:pt>
                <c:pt idx="3299">
                  <c:v>25.8735</c:v>
                </c:pt>
                <c:pt idx="3300">
                  <c:v>25.179300000000001</c:v>
                </c:pt>
                <c:pt idx="3301">
                  <c:v>24.751100000000001</c:v>
                </c:pt>
                <c:pt idx="3302">
                  <c:v>24.374500000000001</c:v>
                </c:pt>
                <c:pt idx="3303">
                  <c:v>24.312899999999999</c:v>
                </c:pt>
                <c:pt idx="3304">
                  <c:v>24.4937</c:v>
                </c:pt>
                <c:pt idx="3305">
                  <c:v>25.126899999999999</c:v>
                </c:pt>
                <c:pt idx="3306">
                  <c:v>26.3935</c:v>
                </c:pt>
                <c:pt idx="3307">
                  <c:v>26.9102</c:v>
                </c:pt>
                <c:pt idx="3308">
                  <c:v>26.292400000000001</c:v>
                </c:pt>
                <c:pt idx="3309">
                  <c:v>25.087299999999999</c:v>
                </c:pt>
                <c:pt idx="3310">
                  <c:v>25.335999999999999</c:v>
                </c:pt>
                <c:pt idx="3311">
                  <c:v>25.685400000000001</c:v>
                </c:pt>
                <c:pt idx="3312">
                  <c:v>25.234100000000002</c:v>
                </c:pt>
                <c:pt idx="3313">
                  <c:v>24.3916</c:v>
                </c:pt>
                <c:pt idx="3314">
                  <c:v>22.898900000000001</c:v>
                </c:pt>
                <c:pt idx="3315">
                  <c:v>21.805099999999999</c:v>
                </c:pt>
                <c:pt idx="3316">
                  <c:v>21.451499999999999</c:v>
                </c:pt>
                <c:pt idx="3317">
                  <c:v>21.5197</c:v>
                </c:pt>
                <c:pt idx="3318">
                  <c:v>21.194299999999998</c:v>
                </c:pt>
                <c:pt idx="3319">
                  <c:v>20.8203</c:v>
                </c:pt>
                <c:pt idx="3320">
                  <c:v>21.362200000000001</c:v>
                </c:pt>
                <c:pt idx="3321">
                  <c:v>21.447500000000002</c:v>
                </c:pt>
                <c:pt idx="3322">
                  <c:v>22.049199999999999</c:v>
                </c:pt>
                <c:pt idx="3323">
                  <c:v>21.780200000000001</c:v>
                </c:pt>
                <c:pt idx="3324">
                  <c:v>20.905999999999999</c:v>
                </c:pt>
                <c:pt idx="3325">
                  <c:v>20.372399999999999</c:v>
                </c:pt>
                <c:pt idx="3326">
                  <c:v>20.519200000000001</c:v>
                </c:pt>
                <c:pt idx="3327">
                  <c:v>20.030100000000001</c:v>
                </c:pt>
                <c:pt idx="3328">
                  <c:v>20.461300000000001</c:v>
                </c:pt>
                <c:pt idx="3329">
                  <c:v>20.9252</c:v>
                </c:pt>
                <c:pt idx="3330">
                  <c:v>21.775200000000002</c:v>
                </c:pt>
                <c:pt idx="3331">
                  <c:v>21.981100000000001</c:v>
                </c:pt>
                <c:pt idx="3332">
                  <c:v>23.347000000000001</c:v>
                </c:pt>
                <c:pt idx="3333">
                  <c:v>21.65</c:v>
                </c:pt>
                <c:pt idx="3334">
                  <c:v>20.964400000000001</c:v>
                </c:pt>
                <c:pt idx="3335">
                  <c:v>21.764299999999999</c:v>
                </c:pt>
                <c:pt idx="3336">
                  <c:v>23.108599999999999</c:v>
                </c:pt>
                <c:pt idx="3337">
                  <c:v>23.021999999999998</c:v>
                </c:pt>
                <c:pt idx="3338">
                  <c:v>23.007999999999999</c:v>
                </c:pt>
                <c:pt idx="3339">
                  <c:v>20.822099999999999</c:v>
                </c:pt>
                <c:pt idx="3340">
                  <c:v>20.302800000000001</c:v>
                </c:pt>
                <c:pt idx="3341">
                  <c:v>19.153099999999998</c:v>
                </c:pt>
                <c:pt idx="3342">
                  <c:v>19.518699999999999</c:v>
                </c:pt>
                <c:pt idx="3343">
                  <c:v>19.256699999999999</c:v>
                </c:pt>
                <c:pt idx="3344">
                  <c:v>19.507999999999999</c:v>
                </c:pt>
                <c:pt idx="3345">
                  <c:v>19.2438</c:v>
                </c:pt>
                <c:pt idx="3346">
                  <c:v>19.191199999999998</c:v>
                </c:pt>
                <c:pt idx="3347">
                  <c:v>18.346699999999998</c:v>
                </c:pt>
                <c:pt idx="3348">
                  <c:v>18.388000000000002</c:v>
                </c:pt>
                <c:pt idx="3349">
                  <c:v>18.190300000000001</c:v>
                </c:pt>
                <c:pt idx="3350">
                  <c:v>17.711300000000001</c:v>
                </c:pt>
                <c:pt idx="3351">
                  <c:v>16.9558</c:v>
                </c:pt>
                <c:pt idx="3352">
                  <c:v>16.535</c:v>
                </c:pt>
                <c:pt idx="3353">
                  <c:v>16.256</c:v>
                </c:pt>
                <c:pt idx="3354">
                  <c:v>16.5929</c:v>
                </c:pt>
                <c:pt idx="3355">
                  <c:v>16.6783</c:v>
                </c:pt>
                <c:pt idx="3356">
                  <c:v>16.650200000000002</c:v>
                </c:pt>
                <c:pt idx="3357">
                  <c:v>16.555099999999999</c:v>
                </c:pt>
                <c:pt idx="3358">
                  <c:v>16.9222</c:v>
                </c:pt>
                <c:pt idx="3359">
                  <c:v>16.961200000000002</c:v>
                </c:pt>
                <c:pt idx="3360">
                  <c:v>17.385999999999999</c:v>
                </c:pt>
                <c:pt idx="3361">
                  <c:v>17.904199999999999</c:v>
                </c:pt>
                <c:pt idx="3362">
                  <c:v>18.512599999999999</c:v>
                </c:pt>
                <c:pt idx="3363">
                  <c:v>19.087800000000001</c:v>
                </c:pt>
                <c:pt idx="3364">
                  <c:v>19.279800000000002</c:v>
                </c:pt>
                <c:pt idx="3365">
                  <c:v>19.4544</c:v>
                </c:pt>
                <c:pt idx="3366">
                  <c:v>19.762</c:v>
                </c:pt>
                <c:pt idx="3367">
                  <c:v>19.567599999999999</c:v>
                </c:pt>
                <c:pt idx="3368">
                  <c:v>19.508700000000001</c:v>
                </c:pt>
                <c:pt idx="3369">
                  <c:v>19.849299999999999</c:v>
                </c:pt>
                <c:pt idx="3370">
                  <c:v>20.086300000000001</c:v>
                </c:pt>
                <c:pt idx="3371">
                  <c:v>20.639800000000001</c:v>
                </c:pt>
                <c:pt idx="3372">
                  <c:v>20.835000000000001</c:v>
                </c:pt>
                <c:pt idx="3373">
                  <c:v>20.5398</c:v>
                </c:pt>
                <c:pt idx="3374">
                  <c:v>20.664400000000001</c:v>
                </c:pt>
                <c:pt idx="3375">
                  <c:v>20.813199999999998</c:v>
                </c:pt>
                <c:pt idx="3376">
                  <c:v>21.6846</c:v>
                </c:pt>
                <c:pt idx="3377">
                  <c:v>22.0425</c:v>
                </c:pt>
                <c:pt idx="3378">
                  <c:v>22.0459</c:v>
                </c:pt>
                <c:pt idx="3379">
                  <c:v>22.349</c:v>
                </c:pt>
                <c:pt idx="3380">
                  <c:v>22.7379</c:v>
                </c:pt>
                <c:pt idx="3381">
                  <c:v>22.981200000000001</c:v>
                </c:pt>
                <c:pt idx="3382">
                  <c:v>22.895399999999999</c:v>
                </c:pt>
                <c:pt idx="3383">
                  <c:v>22.6083</c:v>
                </c:pt>
                <c:pt idx="3384">
                  <c:v>22.5337</c:v>
                </c:pt>
                <c:pt idx="3385">
                  <c:v>22.919</c:v>
                </c:pt>
                <c:pt idx="3386">
                  <c:v>22.567399999999999</c:v>
                </c:pt>
                <c:pt idx="3387">
                  <c:v>22.900300000000001</c:v>
                </c:pt>
                <c:pt idx="3388">
                  <c:v>23.2332</c:v>
                </c:pt>
                <c:pt idx="3389">
                  <c:v>23.581700000000001</c:v>
                </c:pt>
                <c:pt idx="3390">
                  <c:v>23.530100000000001</c:v>
                </c:pt>
                <c:pt idx="3391">
                  <c:v>23.1524</c:v>
                </c:pt>
                <c:pt idx="3392">
                  <c:v>23.205400000000001</c:v>
                </c:pt>
                <c:pt idx="3393">
                  <c:v>22.984300000000001</c:v>
                </c:pt>
                <c:pt idx="3394">
                  <c:v>23.358899999999998</c:v>
                </c:pt>
                <c:pt idx="3395">
                  <c:v>23.041599999999999</c:v>
                </c:pt>
                <c:pt idx="3396">
                  <c:v>22.836400000000001</c:v>
                </c:pt>
                <c:pt idx="3397">
                  <c:v>22.8462</c:v>
                </c:pt>
                <c:pt idx="3398">
                  <c:v>22.382100000000001</c:v>
                </c:pt>
                <c:pt idx="3399">
                  <c:v>22.5428</c:v>
                </c:pt>
                <c:pt idx="3400">
                  <c:v>22.849499999999999</c:v>
                </c:pt>
                <c:pt idx="3401">
                  <c:v>22.889399999999998</c:v>
                </c:pt>
                <c:pt idx="3402">
                  <c:v>22.6448</c:v>
                </c:pt>
                <c:pt idx="3403">
                  <c:v>23.017399999999999</c:v>
                </c:pt>
                <c:pt idx="3404">
                  <c:v>23.3505</c:v>
                </c:pt>
                <c:pt idx="3405">
                  <c:v>23.452300000000001</c:v>
                </c:pt>
                <c:pt idx="3406">
                  <c:v>23.392900000000001</c:v>
                </c:pt>
                <c:pt idx="3407">
                  <c:v>23.995699999999999</c:v>
                </c:pt>
                <c:pt idx="3408">
                  <c:v>24.065000000000001</c:v>
                </c:pt>
                <c:pt idx="3409">
                  <c:v>24.497199999999999</c:v>
                </c:pt>
                <c:pt idx="3410">
                  <c:v>25.1431</c:v>
                </c:pt>
                <c:pt idx="3411">
                  <c:v>25.343900000000001</c:v>
                </c:pt>
                <c:pt idx="3412">
                  <c:v>25.590599999999998</c:v>
                </c:pt>
                <c:pt idx="3413">
                  <c:v>25.807300000000001</c:v>
                </c:pt>
                <c:pt idx="3414">
                  <c:v>26.015000000000001</c:v>
                </c:pt>
                <c:pt idx="3415">
                  <c:v>26.2468</c:v>
                </c:pt>
                <c:pt idx="3416">
                  <c:v>26.3005</c:v>
                </c:pt>
                <c:pt idx="3417">
                  <c:v>26.003299999999999</c:v>
                </c:pt>
                <c:pt idx="3418">
                  <c:v>26.0199</c:v>
                </c:pt>
                <c:pt idx="3419">
                  <c:v>26.437200000000001</c:v>
                </c:pt>
                <c:pt idx="3420">
                  <c:v>26.728200000000001</c:v>
                </c:pt>
                <c:pt idx="3421">
                  <c:v>26.825199999999999</c:v>
                </c:pt>
                <c:pt idx="3422">
                  <c:v>27.574200000000001</c:v>
                </c:pt>
                <c:pt idx="3423">
                  <c:v>27.576599999999999</c:v>
                </c:pt>
                <c:pt idx="3424">
                  <c:v>27.602900000000002</c:v>
                </c:pt>
                <c:pt idx="3425">
                  <c:v>27.6142</c:v>
                </c:pt>
                <c:pt idx="3426">
                  <c:v>27.6934</c:v>
                </c:pt>
                <c:pt idx="3427">
                  <c:v>27.907599999999999</c:v>
                </c:pt>
                <c:pt idx="3428">
                  <c:v>27.3856</c:v>
                </c:pt>
                <c:pt idx="3429">
                  <c:v>26.959399999999999</c:v>
                </c:pt>
                <c:pt idx="3430">
                  <c:v>27.109500000000001</c:v>
                </c:pt>
                <c:pt idx="3431">
                  <c:v>27.3401</c:v>
                </c:pt>
                <c:pt idx="3432">
                  <c:v>27.125699999999998</c:v>
                </c:pt>
                <c:pt idx="3433">
                  <c:v>27.049399999999999</c:v>
                </c:pt>
                <c:pt idx="3434">
                  <c:v>26.871300000000002</c:v>
                </c:pt>
                <c:pt idx="3435">
                  <c:v>27.117000000000001</c:v>
                </c:pt>
                <c:pt idx="3436">
                  <c:v>27.678000000000001</c:v>
                </c:pt>
                <c:pt idx="3437">
                  <c:v>27.9437</c:v>
                </c:pt>
                <c:pt idx="3438">
                  <c:v>28.091699999999999</c:v>
                </c:pt>
                <c:pt idx="3439">
                  <c:v>27.421099999999999</c:v>
                </c:pt>
                <c:pt idx="3440">
                  <c:v>27.433399999999999</c:v>
                </c:pt>
                <c:pt idx="3441">
                  <c:v>27.194700000000001</c:v>
                </c:pt>
                <c:pt idx="3442">
                  <c:v>27.11</c:v>
                </c:pt>
                <c:pt idx="3443">
                  <c:v>26.693300000000001</c:v>
                </c:pt>
                <c:pt idx="3444">
                  <c:v>26.770099999999999</c:v>
                </c:pt>
                <c:pt idx="3445">
                  <c:v>26.533899999999999</c:v>
                </c:pt>
                <c:pt idx="3446">
                  <c:v>26.354600000000001</c:v>
                </c:pt>
                <c:pt idx="3447">
                  <c:v>26.351600000000001</c:v>
                </c:pt>
                <c:pt idx="3448">
                  <c:v>26.379200000000001</c:v>
                </c:pt>
                <c:pt idx="3449">
                  <c:v>26.347300000000001</c:v>
                </c:pt>
                <c:pt idx="3450">
                  <c:v>26.286100000000001</c:v>
                </c:pt>
                <c:pt idx="3451">
                  <c:v>26.126000000000001</c:v>
                </c:pt>
                <c:pt idx="3452">
                  <c:v>25.805700000000002</c:v>
                </c:pt>
                <c:pt idx="3453">
                  <c:v>25.696200000000001</c:v>
                </c:pt>
                <c:pt idx="3454">
                  <c:v>25.657299999999999</c:v>
                </c:pt>
                <c:pt idx="3455">
                  <c:v>25.594999999999999</c:v>
                </c:pt>
                <c:pt idx="3456">
                  <c:v>25.498899999999999</c:v>
                </c:pt>
                <c:pt idx="3457">
                  <c:v>25.787700000000001</c:v>
                </c:pt>
                <c:pt idx="3458">
                  <c:v>25.8247</c:v>
                </c:pt>
                <c:pt idx="3459">
                  <c:v>27.341000000000001</c:v>
                </c:pt>
                <c:pt idx="3460">
                  <c:v>28.322600000000001</c:v>
                </c:pt>
                <c:pt idx="3461">
                  <c:v>27.8887</c:v>
                </c:pt>
                <c:pt idx="3462">
                  <c:v>27.741800000000001</c:v>
                </c:pt>
                <c:pt idx="3463">
                  <c:v>27.875499999999999</c:v>
                </c:pt>
                <c:pt idx="3464">
                  <c:v>27.604700000000001</c:v>
                </c:pt>
                <c:pt idx="3465">
                  <c:v>27.394200000000001</c:v>
                </c:pt>
                <c:pt idx="3466">
                  <c:v>27.605899999999998</c:v>
                </c:pt>
                <c:pt idx="3467">
                  <c:v>27.9361</c:v>
                </c:pt>
                <c:pt idx="3468">
                  <c:v>29.102799999999998</c:v>
                </c:pt>
                <c:pt idx="3469">
                  <c:v>30.739000000000001</c:v>
                </c:pt>
                <c:pt idx="3470">
                  <c:v>31.883800000000001</c:v>
                </c:pt>
                <c:pt idx="3471">
                  <c:v>32.304600000000001</c:v>
                </c:pt>
                <c:pt idx="3472">
                  <c:v>32.796799999999998</c:v>
                </c:pt>
                <c:pt idx="3473">
                  <c:v>34.101199999999999</c:v>
                </c:pt>
                <c:pt idx="3474">
                  <c:v>33.0366</c:v>
                </c:pt>
                <c:pt idx="3475">
                  <c:v>30.7639</c:v>
                </c:pt>
                <c:pt idx="3476">
                  <c:v>29.5166</c:v>
                </c:pt>
                <c:pt idx="3477">
                  <c:v>28.470500000000001</c:v>
                </c:pt>
                <c:pt idx="3478">
                  <c:v>28.233699999999999</c:v>
                </c:pt>
                <c:pt idx="3479">
                  <c:v>28.212800000000001</c:v>
                </c:pt>
                <c:pt idx="3480">
                  <c:v>28.9</c:v>
                </c:pt>
                <c:pt idx="3481">
                  <c:v>28.927399999999999</c:v>
                </c:pt>
                <c:pt idx="3482">
                  <c:v>29.026</c:v>
                </c:pt>
                <c:pt idx="3483">
                  <c:v>29.330300000000001</c:v>
                </c:pt>
                <c:pt idx="3484">
                  <c:v>29.5837</c:v>
                </c:pt>
                <c:pt idx="3485">
                  <c:v>29.7196</c:v>
                </c:pt>
                <c:pt idx="3486">
                  <c:v>29.824200000000001</c:v>
                </c:pt>
                <c:pt idx="3487">
                  <c:v>30.003499999999999</c:v>
                </c:pt>
                <c:pt idx="3488">
                  <c:v>30.190799999999999</c:v>
                </c:pt>
                <c:pt idx="3489">
                  <c:v>30.0198</c:v>
                </c:pt>
                <c:pt idx="3490">
                  <c:v>29.949300000000001</c:v>
                </c:pt>
                <c:pt idx="3491">
                  <c:v>29.9922</c:v>
                </c:pt>
                <c:pt idx="3492">
                  <c:v>29.9908</c:v>
                </c:pt>
                <c:pt idx="3493">
                  <c:v>29.947399999999998</c:v>
                </c:pt>
                <c:pt idx="3494">
                  <c:v>30.182200000000002</c:v>
                </c:pt>
                <c:pt idx="3495">
                  <c:v>30.63</c:v>
                </c:pt>
                <c:pt idx="3496">
                  <c:v>29.897500000000001</c:v>
                </c:pt>
                <c:pt idx="3497">
                  <c:v>29.8523</c:v>
                </c:pt>
                <c:pt idx="3498">
                  <c:v>30.092700000000001</c:v>
                </c:pt>
                <c:pt idx="3499">
                  <c:v>30.311800000000002</c:v>
                </c:pt>
                <c:pt idx="3500">
                  <c:v>30.476500000000001</c:v>
                </c:pt>
                <c:pt idx="3501">
                  <c:v>30.828900000000001</c:v>
                </c:pt>
                <c:pt idx="3502">
                  <c:v>30.534099999999999</c:v>
                </c:pt>
                <c:pt idx="3503">
                  <c:v>31.006699999999999</c:v>
                </c:pt>
                <c:pt idx="3504">
                  <c:v>30.7789</c:v>
                </c:pt>
                <c:pt idx="3505">
                  <c:v>30.911300000000001</c:v>
                </c:pt>
                <c:pt idx="3506">
                  <c:v>31.183599999999998</c:v>
                </c:pt>
                <c:pt idx="3507">
                  <c:v>30.933499999999999</c:v>
                </c:pt>
                <c:pt idx="3508">
                  <c:v>30.624300000000002</c:v>
                </c:pt>
                <c:pt idx="3509">
                  <c:v>30.700199999999999</c:v>
                </c:pt>
                <c:pt idx="3510">
                  <c:v>30.794699999999999</c:v>
                </c:pt>
                <c:pt idx="3511">
                  <c:v>30.845300000000002</c:v>
                </c:pt>
                <c:pt idx="3512">
                  <c:v>31.103899999999999</c:v>
                </c:pt>
                <c:pt idx="3513">
                  <c:v>31.5824</c:v>
                </c:pt>
                <c:pt idx="3514">
                  <c:v>31.957999999999998</c:v>
                </c:pt>
                <c:pt idx="3515">
                  <c:v>32.526800000000001</c:v>
                </c:pt>
                <c:pt idx="3516">
                  <c:v>34.176900000000003</c:v>
                </c:pt>
                <c:pt idx="3517">
                  <c:v>33.706899999999997</c:v>
                </c:pt>
                <c:pt idx="3518">
                  <c:v>34.008299999999998</c:v>
                </c:pt>
                <c:pt idx="3519">
                  <c:v>34.334400000000002</c:v>
                </c:pt>
                <c:pt idx="3520">
                  <c:v>34.411999999999999</c:v>
                </c:pt>
                <c:pt idx="3521">
                  <c:v>34.3489</c:v>
                </c:pt>
                <c:pt idx="3522">
                  <c:v>34.301200000000001</c:v>
                </c:pt>
                <c:pt idx="3523">
                  <c:v>34.6569</c:v>
                </c:pt>
                <c:pt idx="3524">
                  <c:v>34.127000000000002</c:v>
                </c:pt>
                <c:pt idx="3525">
                  <c:v>34.1751</c:v>
                </c:pt>
                <c:pt idx="3526">
                  <c:v>34.448099999999997</c:v>
                </c:pt>
                <c:pt idx="3527">
                  <c:v>34.640700000000002</c:v>
                </c:pt>
                <c:pt idx="3528">
                  <c:v>35.098599999999998</c:v>
                </c:pt>
                <c:pt idx="3529">
                  <c:v>35.886400000000002</c:v>
                </c:pt>
                <c:pt idx="3530">
                  <c:v>36.365000000000002</c:v>
                </c:pt>
                <c:pt idx="3531">
                  <c:v>37.128900000000002</c:v>
                </c:pt>
                <c:pt idx="3532">
                  <c:v>37.174199999999999</c:v>
                </c:pt>
                <c:pt idx="3533">
                  <c:v>38.750300000000003</c:v>
                </c:pt>
                <c:pt idx="3534">
                  <c:v>38.015700000000002</c:v>
                </c:pt>
                <c:pt idx="3535">
                  <c:v>38.831400000000002</c:v>
                </c:pt>
                <c:pt idx="3536">
                  <c:v>39.298400000000001</c:v>
                </c:pt>
                <c:pt idx="3537">
                  <c:v>39.819299999999998</c:v>
                </c:pt>
                <c:pt idx="3538">
                  <c:v>40.969200000000001</c:v>
                </c:pt>
                <c:pt idx="3539">
                  <c:v>41.592300000000002</c:v>
                </c:pt>
                <c:pt idx="3540">
                  <c:v>42.176600000000001</c:v>
                </c:pt>
                <c:pt idx="3541">
                  <c:v>42.264600000000002</c:v>
                </c:pt>
                <c:pt idx="3542">
                  <c:v>43.341299999999997</c:v>
                </c:pt>
                <c:pt idx="3543">
                  <c:v>44.498899999999999</c:v>
                </c:pt>
                <c:pt idx="3544">
                  <c:v>46.417999999999999</c:v>
                </c:pt>
                <c:pt idx="3545">
                  <c:v>48.323700000000002</c:v>
                </c:pt>
                <c:pt idx="3546">
                  <c:v>48.897300000000001</c:v>
                </c:pt>
                <c:pt idx="3547">
                  <c:v>49.8917</c:v>
                </c:pt>
                <c:pt idx="3548">
                  <c:v>50.839300000000001</c:v>
                </c:pt>
                <c:pt idx="3549">
                  <c:v>52.750300000000003</c:v>
                </c:pt>
                <c:pt idx="3550">
                  <c:v>54.407699999999998</c:v>
                </c:pt>
                <c:pt idx="3551">
                  <c:v>55.453499999999998</c:v>
                </c:pt>
                <c:pt idx="3552">
                  <c:v>56.775199999999998</c:v>
                </c:pt>
                <c:pt idx="3553">
                  <c:v>56.886400000000002</c:v>
                </c:pt>
                <c:pt idx="3554">
                  <c:v>58.558999999999997</c:v>
                </c:pt>
                <c:pt idx="3555">
                  <c:v>58.5655</c:v>
                </c:pt>
                <c:pt idx="3556">
                  <c:v>56.873800000000003</c:v>
                </c:pt>
                <c:pt idx="3557">
                  <c:v>56.158499999999997</c:v>
                </c:pt>
                <c:pt idx="3558">
                  <c:v>56.040700000000001</c:v>
                </c:pt>
                <c:pt idx="3559">
                  <c:v>56.7151</c:v>
                </c:pt>
                <c:pt idx="3560">
                  <c:v>57.276200000000003</c:v>
                </c:pt>
                <c:pt idx="3561">
                  <c:v>56.899700000000003</c:v>
                </c:pt>
                <c:pt idx="3562">
                  <c:v>57.238199999999999</c:v>
                </c:pt>
                <c:pt idx="3563">
                  <c:v>57.383400000000002</c:v>
                </c:pt>
                <c:pt idx="3564">
                  <c:v>58.573099999999997</c:v>
                </c:pt>
                <c:pt idx="3565">
                  <c:v>58.677599999999998</c:v>
                </c:pt>
                <c:pt idx="3566">
                  <c:v>54.3429</c:v>
                </c:pt>
                <c:pt idx="3567">
                  <c:v>47.880299999999998</c:v>
                </c:pt>
                <c:pt idx="3568">
                  <c:v>50.092599999999997</c:v>
                </c:pt>
                <c:pt idx="3569">
                  <c:v>51.894500000000001</c:v>
                </c:pt>
                <c:pt idx="3570">
                  <c:v>51.976300000000002</c:v>
                </c:pt>
                <c:pt idx="3571">
                  <c:v>54.206800000000001</c:v>
                </c:pt>
                <c:pt idx="3572">
                  <c:v>56.032299999999999</c:v>
                </c:pt>
                <c:pt idx="3573">
                  <c:v>56.496899999999997</c:v>
                </c:pt>
                <c:pt idx="3574">
                  <c:v>58.3018</c:v>
                </c:pt>
                <c:pt idx="3575">
                  <c:v>59.368000000000002</c:v>
                </c:pt>
                <c:pt idx="3576">
                  <c:v>60.354199999999999</c:v>
                </c:pt>
                <c:pt idx="3577">
                  <c:v>61.252899999999997</c:v>
                </c:pt>
                <c:pt idx="3578">
                  <c:v>62.330199999999998</c:v>
                </c:pt>
                <c:pt idx="3579">
                  <c:v>63.458199999999998</c:v>
                </c:pt>
                <c:pt idx="3580">
                  <c:v>63.796799999999998</c:v>
                </c:pt>
                <c:pt idx="3581">
                  <c:v>64.287899999999993</c:v>
                </c:pt>
                <c:pt idx="3582">
                  <c:v>64.504499999999993</c:v>
                </c:pt>
                <c:pt idx="3583">
                  <c:v>66.920299999999997</c:v>
                </c:pt>
                <c:pt idx="3584">
                  <c:v>66.688500000000005</c:v>
                </c:pt>
                <c:pt idx="3585">
                  <c:v>68.093900000000005</c:v>
                </c:pt>
                <c:pt idx="3586">
                  <c:v>69.515699999999995</c:v>
                </c:pt>
                <c:pt idx="3587">
                  <c:v>71.2393</c:v>
                </c:pt>
                <c:pt idx="3588">
                  <c:v>71.924400000000006</c:v>
                </c:pt>
                <c:pt idx="3589">
                  <c:v>72.705100000000002</c:v>
                </c:pt>
                <c:pt idx="3590">
                  <c:v>72.445599999999999</c:v>
                </c:pt>
                <c:pt idx="3591">
                  <c:v>71.768500000000003</c:v>
                </c:pt>
                <c:pt idx="3592">
                  <c:v>71.315600000000003</c:v>
                </c:pt>
                <c:pt idx="3593">
                  <c:v>70.504499999999993</c:v>
                </c:pt>
                <c:pt idx="3594">
                  <c:v>70.504000000000005</c:v>
                </c:pt>
                <c:pt idx="3595">
                  <c:v>69.981800000000007</c:v>
                </c:pt>
                <c:pt idx="3596">
                  <c:v>70.423599999999993</c:v>
                </c:pt>
                <c:pt idx="3597">
                  <c:v>70.360600000000005</c:v>
                </c:pt>
                <c:pt idx="3598">
                  <c:v>70.1845</c:v>
                </c:pt>
                <c:pt idx="3599">
                  <c:v>69.293899999999994</c:v>
                </c:pt>
                <c:pt idx="3600">
                  <c:v>67.218000000000004</c:v>
                </c:pt>
                <c:pt idx="3601">
                  <c:v>64.085499999999996</c:v>
                </c:pt>
                <c:pt idx="3602">
                  <c:v>62.145200000000003</c:v>
                </c:pt>
                <c:pt idx="3603">
                  <c:v>59.975200000000001</c:v>
                </c:pt>
                <c:pt idx="3604">
                  <c:v>57.179600000000001</c:v>
                </c:pt>
                <c:pt idx="3605">
                  <c:v>58.623699999999999</c:v>
                </c:pt>
                <c:pt idx="3606">
                  <c:v>60.975299999999997</c:v>
                </c:pt>
                <c:pt idx="3607">
                  <c:v>62.006700000000002</c:v>
                </c:pt>
                <c:pt idx="3608">
                  <c:v>61.492199999999997</c:v>
                </c:pt>
                <c:pt idx="3609">
                  <c:v>59.976599999999998</c:v>
                </c:pt>
                <c:pt idx="3610">
                  <c:v>59.970599999999997</c:v>
                </c:pt>
                <c:pt idx="3611">
                  <c:v>60.392200000000003</c:v>
                </c:pt>
                <c:pt idx="3612">
                  <c:v>60.533799999999999</c:v>
                </c:pt>
                <c:pt idx="3613">
                  <c:v>59.381999999999998</c:v>
                </c:pt>
                <c:pt idx="3614">
                  <c:v>58.378599999999999</c:v>
                </c:pt>
                <c:pt idx="3615">
                  <c:v>56.1738</c:v>
                </c:pt>
                <c:pt idx="3616">
                  <c:v>53.981699999999996</c:v>
                </c:pt>
                <c:pt idx="3617">
                  <c:v>52.658999999999999</c:v>
                </c:pt>
                <c:pt idx="3618">
                  <c:v>51.686999999999998</c:v>
                </c:pt>
                <c:pt idx="3619">
                  <c:v>51.557699999999997</c:v>
                </c:pt>
                <c:pt idx="3620">
                  <c:v>53.391399999999997</c:v>
                </c:pt>
                <c:pt idx="3621">
                  <c:v>50.240400000000001</c:v>
                </c:pt>
                <c:pt idx="3622">
                  <c:v>49.801600000000001</c:v>
                </c:pt>
                <c:pt idx="3623">
                  <c:v>48.344999999999999</c:v>
                </c:pt>
                <c:pt idx="3624">
                  <c:v>46.0608</c:v>
                </c:pt>
                <c:pt idx="3625">
                  <c:v>45.208199999999998</c:v>
                </c:pt>
                <c:pt idx="3626">
                  <c:v>44.565399999999997</c:v>
                </c:pt>
                <c:pt idx="3627">
                  <c:v>43.572600000000001</c:v>
                </c:pt>
                <c:pt idx="3628">
                  <c:v>39.205399999999997</c:v>
                </c:pt>
                <c:pt idx="3629">
                  <c:v>36.199199999999998</c:v>
                </c:pt>
                <c:pt idx="3630">
                  <c:v>35.334600000000002</c:v>
                </c:pt>
                <c:pt idx="3631">
                  <c:v>34.322600000000001</c:v>
                </c:pt>
                <c:pt idx="3632">
                  <c:v>33.706800000000001</c:v>
                </c:pt>
                <c:pt idx="3633">
                  <c:v>33.564999999999998</c:v>
                </c:pt>
                <c:pt idx="3634">
                  <c:v>34.189100000000003</c:v>
                </c:pt>
                <c:pt idx="3635">
                  <c:v>34.181600000000003</c:v>
                </c:pt>
                <c:pt idx="3636">
                  <c:v>34.0349</c:v>
                </c:pt>
                <c:pt idx="3637">
                  <c:v>33.772399999999998</c:v>
                </c:pt>
                <c:pt idx="3638">
                  <c:v>33.570900000000002</c:v>
                </c:pt>
                <c:pt idx="3639">
                  <c:v>32.782200000000003</c:v>
                </c:pt>
                <c:pt idx="3640">
                  <c:v>33.4435</c:v>
                </c:pt>
                <c:pt idx="3641">
                  <c:v>33.8245</c:v>
                </c:pt>
                <c:pt idx="3642">
                  <c:v>34.035400000000003</c:v>
                </c:pt>
                <c:pt idx="3643">
                  <c:v>33.673400000000001</c:v>
                </c:pt>
                <c:pt idx="3644">
                  <c:v>33.031399999999998</c:v>
                </c:pt>
                <c:pt idx="3645">
                  <c:v>33.485399999999998</c:v>
                </c:pt>
                <c:pt idx="3646">
                  <c:v>34.021599999999999</c:v>
                </c:pt>
                <c:pt idx="3647">
                  <c:v>33.996499999999997</c:v>
                </c:pt>
                <c:pt idx="3648">
                  <c:v>33.770600000000002</c:v>
                </c:pt>
                <c:pt idx="3649">
                  <c:v>33.758000000000003</c:v>
                </c:pt>
                <c:pt idx="3650">
                  <c:v>34.264299999999999</c:v>
                </c:pt>
                <c:pt idx="3651">
                  <c:v>35.037100000000002</c:v>
                </c:pt>
                <c:pt idx="3652">
                  <c:v>35.448999999999998</c:v>
                </c:pt>
                <c:pt idx="3653">
                  <c:v>34.636499999999998</c:v>
                </c:pt>
                <c:pt idx="3654">
                  <c:v>34.595999999999997</c:v>
                </c:pt>
                <c:pt idx="3655">
                  <c:v>34.9208</c:v>
                </c:pt>
                <c:pt idx="3656">
                  <c:v>35.418700000000001</c:v>
                </c:pt>
                <c:pt idx="3657">
                  <c:v>35.721699999999998</c:v>
                </c:pt>
                <c:pt idx="3658">
                  <c:v>35.906799999999997</c:v>
                </c:pt>
                <c:pt idx="3659">
                  <c:v>36.459099999999999</c:v>
                </c:pt>
                <c:pt idx="3660">
                  <c:v>36.925800000000002</c:v>
                </c:pt>
                <c:pt idx="3661">
                  <c:v>37.388399999999997</c:v>
                </c:pt>
                <c:pt idx="3662">
                  <c:v>37.485399999999998</c:v>
                </c:pt>
                <c:pt idx="3663">
                  <c:v>37.6205</c:v>
                </c:pt>
                <c:pt idx="3664">
                  <c:v>37.885300000000001</c:v>
                </c:pt>
                <c:pt idx="3665">
                  <c:v>37.763199999999998</c:v>
                </c:pt>
                <c:pt idx="3666">
                  <c:v>37.265999999999998</c:v>
                </c:pt>
                <c:pt idx="3667">
                  <c:v>36.6509</c:v>
                </c:pt>
                <c:pt idx="3668">
                  <c:v>36.635300000000001</c:v>
                </c:pt>
                <c:pt idx="3669">
                  <c:v>36.613500000000002</c:v>
                </c:pt>
                <c:pt idx="3670">
                  <c:v>37.4101</c:v>
                </c:pt>
                <c:pt idx="3671">
                  <c:v>38.064900000000002</c:v>
                </c:pt>
                <c:pt idx="3672">
                  <c:v>39.671799999999998</c:v>
                </c:pt>
                <c:pt idx="3673">
                  <c:v>39.793500000000002</c:v>
                </c:pt>
                <c:pt idx="3674">
                  <c:v>39.880400000000002</c:v>
                </c:pt>
                <c:pt idx="3675">
                  <c:v>39.778100000000002</c:v>
                </c:pt>
                <c:pt idx="3676">
                  <c:v>39.644399999999997</c:v>
                </c:pt>
                <c:pt idx="3677">
                  <c:v>39.527999999999999</c:v>
                </c:pt>
                <c:pt idx="3678">
                  <c:v>40.2408</c:v>
                </c:pt>
                <c:pt idx="3679">
                  <c:v>40.591799999999999</c:v>
                </c:pt>
                <c:pt idx="3680">
                  <c:v>40.357799999999997</c:v>
                </c:pt>
                <c:pt idx="3681">
                  <c:v>40.286099999999998</c:v>
                </c:pt>
                <c:pt idx="3682">
                  <c:v>40.138599999999997</c:v>
                </c:pt>
                <c:pt idx="3684">
                  <c:v>180.2</c:v>
                </c:pt>
                <c:pt idx="3685">
                  <c:v>174.041</c:v>
                </c:pt>
                <c:pt idx="3686">
                  <c:v>170.041</c:v>
                </c:pt>
                <c:pt idx="3687">
                  <c:v>166.38</c:v>
                </c:pt>
                <c:pt idx="3688">
                  <c:v>161.46700000000001</c:v>
                </c:pt>
                <c:pt idx="3689">
                  <c:v>158.32599999999999</c:v>
                </c:pt>
                <c:pt idx="3690">
                  <c:v>158.755</c:v>
                </c:pt>
                <c:pt idx="3691">
                  <c:v>158.023</c:v>
                </c:pt>
                <c:pt idx="3692">
                  <c:v>141.61500000000001</c:v>
                </c:pt>
                <c:pt idx="3693">
                  <c:v>135.71799999999999</c:v>
                </c:pt>
                <c:pt idx="3694">
                  <c:v>125.995</c:v>
                </c:pt>
                <c:pt idx="3695">
                  <c:v>125.94199999999999</c:v>
                </c:pt>
                <c:pt idx="3696">
                  <c:v>122.496</c:v>
                </c:pt>
                <c:pt idx="3697">
                  <c:v>122.373</c:v>
                </c:pt>
                <c:pt idx="3698">
                  <c:v>120.64100000000001</c:v>
                </c:pt>
                <c:pt idx="3699">
                  <c:v>120.254</c:v>
                </c:pt>
                <c:pt idx="3700">
                  <c:v>119.746</c:v>
                </c:pt>
                <c:pt idx="3701">
                  <c:v>117.422</c:v>
                </c:pt>
                <c:pt idx="3702">
                  <c:v>116.569</c:v>
                </c:pt>
                <c:pt idx="3703">
                  <c:v>117.7</c:v>
                </c:pt>
                <c:pt idx="3704">
                  <c:v>116.503</c:v>
                </c:pt>
                <c:pt idx="3705">
                  <c:v>101.789</c:v>
                </c:pt>
                <c:pt idx="3706">
                  <c:v>97.554299999999998</c:v>
                </c:pt>
                <c:pt idx="3707">
                  <c:v>93.3125</c:v>
                </c:pt>
                <c:pt idx="3708">
                  <c:v>90.374700000000004</c:v>
                </c:pt>
                <c:pt idx="3709">
                  <c:v>89.874600000000001</c:v>
                </c:pt>
                <c:pt idx="3710">
                  <c:v>87.877600000000001</c:v>
                </c:pt>
                <c:pt idx="3711">
                  <c:v>85.754300000000001</c:v>
                </c:pt>
                <c:pt idx="3712">
                  <c:v>85.418499999999995</c:v>
                </c:pt>
                <c:pt idx="3713">
                  <c:v>81.187200000000004</c:v>
                </c:pt>
                <c:pt idx="3714">
                  <c:v>81.462100000000007</c:v>
                </c:pt>
                <c:pt idx="3715">
                  <c:v>81.821799999999996</c:v>
                </c:pt>
                <c:pt idx="3716">
                  <c:v>83.491200000000006</c:v>
                </c:pt>
                <c:pt idx="3717">
                  <c:v>76.757999999999996</c:v>
                </c:pt>
                <c:pt idx="3718">
                  <c:v>70.235200000000006</c:v>
                </c:pt>
                <c:pt idx="3719">
                  <c:v>69.962000000000003</c:v>
                </c:pt>
                <c:pt idx="3720">
                  <c:v>70.434899999999999</c:v>
                </c:pt>
                <c:pt idx="3721">
                  <c:v>71.048400000000001</c:v>
                </c:pt>
                <c:pt idx="3722">
                  <c:v>70.946100000000001</c:v>
                </c:pt>
                <c:pt idx="3723">
                  <c:v>71.957700000000003</c:v>
                </c:pt>
                <c:pt idx="3724">
                  <c:v>71.991900000000001</c:v>
                </c:pt>
                <c:pt idx="3725">
                  <c:v>74.775700000000001</c:v>
                </c:pt>
                <c:pt idx="3726">
                  <c:v>75.036500000000004</c:v>
                </c:pt>
                <c:pt idx="3727">
                  <c:v>68.144499999999994</c:v>
                </c:pt>
                <c:pt idx="3728">
                  <c:v>65.909599999999998</c:v>
                </c:pt>
                <c:pt idx="3729">
                  <c:v>62.482399999999998</c:v>
                </c:pt>
                <c:pt idx="3730">
                  <c:v>63.241399999999999</c:v>
                </c:pt>
                <c:pt idx="3731">
                  <c:v>63.959400000000002</c:v>
                </c:pt>
                <c:pt idx="3732">
                  <c:v>63.728999999999999</c:v>
                </c:pt>
                <c:pt idx="3733">
                  <c:v>62.643999999999998</c:v>
                </c:pt>
                <c:pt idx="3734">
                  <c:v>62.114400000000003</c:v>
                </c:pt>
                <c:pt idx="3735">
                  <c:v>62.316600000000001</c:v>
                </c:pt>
                <c:pt idx="3736">
                  <c:v>61.679200000000002</c:v>
                </c:pt>
                <c:pt idx="3737">
                  <c:v>68.264200000000002</c:v>
                </c:pt>
                <c:pt idx="3738">
                  <c:v>70.482900000000001</c:v>
                </c:pt>
                <c:pt idx="3739">
                  <c:v>74.723200000000006</c:v>
                </c:pt>
                <c:pt idx="3740">
                  <c:v>76.038399999999996</c:v>
                </c:pt>
                <c:pt idx="3741">
                  <c:v>77.445300000000003</c:v>
                </c:pt>
                <c:pt idx="3742">
                  <c:v>77.461200000000005</c:v>
                </c:pt>
                <c:pt idx="3743">
                  <c:v>76.659300000000002</c:v>
                </c:pt>
                <c:pt idx="3744">
                  <c:v>76.439599999999999</c:v>
                </c:pt>
                <c:pt idx="3745">
                  <c:v>73.982100000000003</c:v>
                </c:pt>
                <c:pt idx="3746">
                  <c:v>70.065299999999993</c:v>
                </c:pt>
                <c:pt idx="3747">
                  <c:v>66.208600000000004</c:v>
                </c:pt>
                <c:pt idx="3748">
                  <c:v>65.902600000000007</c:v>
                </c:pt>
                <c:pt idx="3749">
                  <c:v>58.451000000000001</c:v>
                </c:pt>
                <c:pt idx="3750">
                  <c:v>53.958300000000001</c:v>
                </c:pt>
                <c:pt idx="3751">
                  <c:v>52.470100000000002</c:v>
                </c:pt>
                <c:pt idx="3752">
                  <c:v>51.633299999999998</c:v>
                </c:pt>
                <c:pt idx="3753">
                  <c:v>52.457599999999999</c:v>
                </c:pt>
                <c:pt idx="3754">
                  <c:v>52.825400000000002</c:v>
                </c:pt>
                <c:pt idx="3755">
                  <c:v>52.971499999999999</c:v>
                </c:pt>
                <c:pt idx="3756">
                  <c:v>53.189300000000003</c:v>
                </c:pt>
                <c:pt idx="3757">
                  <c:v>54.267200000000003</c:v>
                </c:pt>
                <c:pt idx="3758">
                  <c:v>54.549199999999999</c:v>
                </c:pt>
                <c:pt idx="3759">
                  <c:v>57.073300000000003</c:v>
                </c:pt>
                <c:pt idx="3760">
                  <c:v>53.399099999999997</c:v>
                </c:pt>
                <c:pt idx="3761">
                  <c:v>50.975200000000001</c:v>
                </c:pt>
                <c:pt idx="3762">
                  <c:v>50.853200000000001</c:v>
                </c:pt>
                <c:pt idx="3763">
                  <c:v>50.0488</c:v>
                </c:pt>
                <c:pt idx="3764">
                  <c:v>50.916400000000003</c:v>
                </c:pt>
                <c:pt idx="3765">
                  <c:v>50.801499999999997</c:v>
                </c:pt>
                <c:pt idx="3766">
                  <c:v>50.967500000000001</c:v>
                </c:pt>
                <c:pt idx="3767">
                  <c:v>51.209400000000002</c:v>
                </c:pt>
                <c:pt idx="3768">
                  <c:v>52.266300000000001</c:v>
                </c:pt>
                <c:pt idx="3769">
                  <c:v>52.515700000000002</c:v>
                </c:pt>
                <c:pt idx="3770">
                  <c:v>51.354799999999997</c:v>
                </c:pt>
                <c:pt idx="3771">
                  <c:v>48.312399999999997</c:v>
                </c:pt>
                <c:pt idx="3772">
                  <c:v>48.251800000000003</c:v>
                </c:pt>
                <c:pt idx="3773">
                  <c:v>48.187399999999997</c:v>
                </c:pt>
                <c:pt idx="3774">
                  <c:v>48.9026</c:v>
                </c:pt>
                <c:pt idx="3775">
                  <c:v>49.9069</c:v>
                </c:pt>
                <c:pt idx="3776">
                  <c:v>50.583599999999997</c:v>
                </c:pt>
                <c:pt idx="3777">
                  <c:v>50.684100000000001</c:v>
                </c:pt>
                <c:pt idx="3778">
                  <c:v>51.059699999999999</c:v>
                </c:pt>
                <c:pt idx="3779">
                  <c:v>51.681899999999999</c:v>
                </c:pt>
                <c:pt idx="3780">
                  <c:v>53.050800000000002</c:v>
                </c:pt>
                <c:pt idx="3781">
                  <c:v>50.935299999999998</c:v>
                </c:pt>
                <c:pt idx="3782">
                  <c:v>49.242800000000003</c:v>
                </c:pt>
                <c:pt idx="3783">
                  <c:v>48.170299999999997</c:v>
                </c:pt>
                <c:pt idx="3784">
                  <c:v>48.895499999999998</c:v>
                </c:pt>
                <c:pt idx="3785">
                  <c:v>48.076500000000003</c:v>
                </c:pt>
                <c:pt idx="3786">
                  <c:v>47.4377</c:v>
                </c:pt>
                <c:pt idx="3787">
                  <c:v>48.162300000000002</c:v>
                </c:pt>
                <c:pt idx="3788">
                  <c:v>48.069400000000002</c:v>
                </c:pt>
                <c:pt idx="3789">
                  <c:v>47.283099999999997</c:v>
                </c:pt>
                <c:pt idx="3790">
                  <c:v>46.595599999999997</c:v>
                </c:pt>
                <c:pt idx="3791">
                  <c:v>46.001300000000001</c:v>
                </c:pt>
                <c:pt idx="3792">
                  <c:v>46.387</c:v>
                </c:pt>
                <c:pt idx="3793">
                  <c:v>45.905000000000001</c:v>
                </c:pt>
                <c:pt idx="3794">
                  <c:v>45.5441</c:v>
                </c:pt>
                <c:pt idx="3795">
                  <c:v>46.601799999999997</c:v>
                </c:pt>
                <c:pt idx="3796">
                  <c:v>47.030500000000004</c:v>
                </c:pt>
                <c:pt idx="3797">
                  <c:v>46.631300000000003</c:v>
                </c:pt>
                <c:pt idx="3798">
                  <c:v>44.463000000000001</c:v>
                </c:pt>
                <c:pt idx="3799">
                  <c:v>43.791600000000003</c:v>
                </c:pt>
                <c:pt idx="3800">
                  <c:v>42.7498</c:v>
                </c:pt>
                <c:pt idx="3801">
                  <c:v>43.0914</c:v>
                </c:pt>
                <c:pt idx="3802">
                  <c:v>42.594999999999999</c:v>
                </c:pt>
                <c:pt idx="3803">
                  <c:v>42.285600000000002</c:v>
                </c:pt>
                <c:pt idx="3804">
                  <c:v>41.486499999999999</c:v>
                </c:pt>
                <c:pt idx="3805">
                  <c:v>41.552999999999997</c:v>
                </c:pt>
                <c:pt idx="3806">
                  <c:v>41.951799999999999</c:v>
                </c:pt>
                <c:pt idx="3807">
                  <c:v>41.958500000000001</c:v>
                </c:pt>
                <c:pt idx="3808">
                  <c:v>41.696300000000001</c:v>
                </c:pt>
                <c:pt idx="3809">
                  <c:v>42.449300000000001</c:v>
                </c:pt>
                <c:pt idx="3810">
                  <c:v>41.887999999999998</c:v>
                </c:pt>
                <c:pt idx="3811">
                  <c:v>41.414400000000001</c:v>
                </c:pt>
                <c:pt idx="3812">
                  <c:v>41.830800000000004</c:v>
                </c:pt>
                <c:pt idx="3813">
                  <c:v>42.1143</c:v>
                </c:pt>
                <c:pt idx="3814">
                  <c:v>42.542400000000001</c:v>
                </c:pt>
                <c:pt idx="3815">
                  <c:v>42.556699999999999</c:v>
                </c:pt>
                <c:pt idx="3816">
                  <c:v>43.274700000000003</c:v>
                </c:pt>
                <c:pt idx="3817">
                  <c:v>42.466799999999999</c:v>
                </c:pt>
                <c:pt idx="3818">
                  <c:v>43.594099999999997</c:v>
                </c:pt>
                <c:pt idx="3819">
                  <c:v>44.256500000000003</c:v>
                </c:pt>
                <c:pt idx="3820">
                  <c:v>44.307099999999998</c:v>
                </c:pt>
                <c:pt idx="3821">
                  <c:v>43.312600000000003</c:v>
                </c:pt>
                <c:pt idx="3822">
                  <c:v>43.390700000000002</c:v>
                </c:pt>
                <c:pt idx="3823">
                  <c:v>43.580599999999997</c:v>
                </c:pt>
                <c:pt idx="3824">
                  <c:v>43.383800000000001</c:v>
                </c:pt>
                <c:pt idx="3825">
                  <c:v>43.389499999999998</c:v>
                </c:pt>
                <c:pt idx="3826">
                  <c:v>41.864400000000003</c:v>
                </c:pt>
                <c:pt idx="3827">
                  <c:v>41.4238</c:v>
                </c:pt>
                <c:pt idx="3828">
                  <c:v>40.2819</c:v>
                </c:pt>
                <c:pt idx="3829">
                  <c:v>39.343400000000003</c:v>
                </c:pt>
                <c:pt idx="3830">
                  <c:v>38.459400000000002</c:v>
                </c:pt>
                <c:pt idx="3831">
                  <c:v>38.328699999999998</c:v>
                </c:pt>
                <c:pt idx="3832">
                  <c:v>36.729900000000001</c:v>
                </c:pt>
                <c:pt idx="3833">
                  <c:v>36.447600000000001</c:v>
                </c:pt>
                <c:pt idx="3834">
                  <c:v>36.7273</c:v>
                </c:pt>
                <c:pt idx="3835">
                  <c:v>36.352499999999999</c:v>
                </c:pt>
                <c:pt idx="3836">
                  <c:v>36.046100000000003</c:v>
                </c:pt>
                <c:pt idx="3837">
                  <c:v>35.323099999999997</c:v>
                </c:pt>
                <c:pt idx="3838">
                  <c:v>34.236800000000002</c:v>
                </c:pt>
                <c:pt idx="3839">
                  <c:v>33.616399999999999</c:v>
                </c:pt>
                <c:pt idx="3840">
                  <c:v>33.086300000000001</c:v>
                </c:pt>
                <c:pt idx="3841">
                  <c:v>31.576799999999999</c:v>
                </c:pt>
                <c:pt idx="3842">
                  <c:v>30.346800000000002</c:v>
                </c:pt>
                <c:pt idx="3843">
                  <c:v>30.211200000000002</c:v>
                </c:pt>
                <c:pt idx="3844">
                  <c:v>28.932700000000001</c:v>
                </c:pt>
                <c:pt idx="3845">
                  <c:v>28.401399999999999</c:v>
                </c:pt>
                <c:pt idx="3846">
                  <c:v>29.880700000000001</c:v>
                </c:pt>
                <c:pt idx="3847">
                  <c:v>29.551300000000001</c:v>
                </c:pt>
                <c:pt idx="3848">
                  <c:v>27.414000000000001</c:v>
                </c:pt>
                <c:pt idx="3849">
                  <c:v>26.616299999999999</c:v>
                </c:pt>
                <c:pt idx="3850">
                  <c:v>25.5291</c:v>
                </c:pt>
                <c:pt idx="3851">
                  <c:v>24.1555</c:v>
                </c:pt>
                <c:pt idx="3852">
                  <c:v>24.121200000000002</c:v>
                </c:pt>
                <c:pt idx="3853">
                  <c:v>26.242699999999999</c:v>
                </c:pt>
                <c:pt idx="3854">
                  <c:v>23.364599999999999</c:v>
                </c:pt>
                <c:pt idx="3855">
                  <c:v>22.4941</c:v>
                </c:pt>
                <c:pt idx="3856">
                  <c:v>24.342099999999999</c:v>
                </c:pt>
                <c:pt idx="3857">
                  <c:v>23.7408</c:v>
                </c:pt>
                <c:pt idx="3858">
                  <c:v>23.0654</c:v>
                </c:pt>
                <c:pt idx="3859">
                  <c:v>23.600899999999999</c:v>
                </c:pt>
                <c:pt idx="3860">
                  <c:v>23.738499999999998</c:v>
                </c:pt>
                <c:pt idx="3861">
                  <c:v>23.031600000000001</c:v>
                </c:pt>
                <c:pt idx="3862">
                  <c:v>21.631399999999999</c:v>
                </c:pt>
                <c:pt idx="3863">
                  <c:v>18.9453</c:v>
                </c:pt>
                <c:pt idx="3864">
                  <c:v>19.0213</c:v>
                </c:pt>
                <c:pt idx="3865">
                  <c:v>19.165500000000002</c:v>
                </c:pt>
                <c:pt idx="3866">
                  <c:v>18.993400000000001</c:v>
                </c:pt>
                <c:pt idx="3867">
                  <c:v>19.611899999999999</c:v>
                </c:pt>
                <c:pt idx="3868">
                  <c:v>25.591100000000001</c:v>
                </c:pt>
                <c:pt idx="3869">
                  <c:v>27.428100000000001</c:v>
                </c:pt>
                <c:pt idx="3870">
                  <c:v>23.971599999999999</c:v>
                </c:pt>
                <c:pt idx="3871">
                  <c:v>25.931100000000001</c:v>
                </c:pt>
                <c:pt idx="3872">
                  <c:v>22.8141</c:v>
                </c:pt>
                <c:pt idx="3873">
                  <c:v>22.518000000000001</c:v>
                </c:pt>
                <c:pt idx="3874">
                  <c:v>22.222000000000001</c:v>
                </c:pt>
                <c:pt idx="3875">
                  <c:v>22.1739</c:v>
                </c:pt>
                <c:pt idx="3876">
                  <c:v>20.732199999999999</c:v>
                </c:pt>
                <c:pt idx="3877">
                  <c:v>21.172799999999999</c:v>
                </c:pt>
                <c:pt idx="3878">
                  <c:v>21.799700000000001</c:v>
                </c:pt>
                <c:pt idx="3879">
                  <c:v>21.523499999999999</c:v>
                </c:pt>
                <c:pt idx="3880">
                  <c:v>21.166499999999999</c:v>
                </c:pt>
                <c:pt idx="3881">
                  <c:v>20.650300000000001</c:v>
                </c:pt>
                <c:pt idx="3882">
                  <c:v>19.834499999999998</c:v>
                </c:pt>
                <c:pt idx="3883">
                  <c:v>20.9605</c:v>
                </c:pt>
                <c:pt idx="3884">
                  <c:v>21.458500000000001</c:v>
                </c:pt>
                <c:pt idx="3885">
                  <c:v>21.674399999999999</c:v>
                </c:pt>
                <c:pt idx="3886">
                  <c:v>21.181699999999999</c:v>
                </c:pt>
                <c:pt idx="3887">
                  <c:v>21.556799999999999</c:v>
                </c:pt>
                <c:pt idx="3888">
                  <c:v>22.301300000000001</c:v>
                </c:pt>
                <c:pt idx="3889">
                  <c:v>23.366900000000001</c:v>
                </c:pt>
                <c:pt idx="3890">
                  <c:v>23.582599999999999</c:v>
                </c:pt>
                <c:pt idx="3891">
                  <c:v>23.366499999999998</c:v>
                </c:pt>
                <c:pt idx="3892">
                  <c:v>22.761700000000001</c:v>
                </c:pt>
                <c:pt idx="3893">
                  <c:v>22.947399999999998</c:v>
                </c:pt>
                <c:pt idx="3894">
                  <c:v>23.081099999999999</c:v>
                </c:pt>
                <c:pt idx="3895">
                  <c:v>23.208100000000002</c:v>
                </c:pt>
                <c:pt idx="3896">
                  <c:v>22.916699999999999</c:v>
                </c:pt>
                <c:pt idx="3897">
                  <c:v>23.6782</c:v>
                </c:pt>
                <c:pt idx="3898">
                  <c:v>24.4803</c:v>
                </c:pt>
                <c:pt idx="3899">
                  <c:v>24.510100000000001</c:v>
                </c:pt>
                <c:pt idx="3900">
                  <c:v>25.254799999999999</c:v>
                </c:pt>
                <c:pt idx="3901">
                  <c:v>25.280799999999999</c:v>
                </c:pt>
                <c:pt idx="3902">
                  <c:v>26.054099999999998</c:v>
                </c:pt>
                <c:pt idx="3903">
                  <c:v>26.427700000000002</c:v>
                </c:pt>
                <c:pt idx="3904">
                  <c:v>26.4194</c:v>
                </c:pt>
                <c:pt idx="3905">
                  <c:v>27.527899999999999</c:v>
                </c:pt>
                <c:pt idx="3906">
                  <c:v>28.538799999999998</c:v>
                </c:pt>
                <c:pt idx="3907">
                  <c:v>28.957699999999999</c:v>
                </c:pt>
                <c:pt idx="3908">
                  <c:v>28.552600000000002</c:v>
                </c:pt>
                <c:pt idx="3909">
                  <c:v>29.159199999999998</c:v>
                </c:pt>
                <c:pt idx="3910">
                  <c:v>29.575900000000001</c:v>
                </c:pt>
                <c:pt idx="3911">
                  <c:v>29.84</c:v>
                </c:pt>
                <c:pt idx="3912">
                  <c:v>31.409600000000001</c:v>
                </c:pt>
                <c:pt idx="3913">
                  <c:v>30.910399999999999</c:v>
                </c:pt>
                <c:pt idx="3914">
                  <c:v>31.262799999999999</c:v>
                </c:pt>
                <c:pt idx="3915">
                  <c:v>31.915700000000001</c:v>
                </c:pt>
                <c:pt idx="3916">
                  <c:v>32.155999999999999</c:v>
                </c:pt>
                <c:pt idx="3917">
                  <c:v>32.277299999999997</c:v>
                </c:pt>
                <c:pt idx="3918">
                  <c:v>32.421900000000001</c:v>
                </c:pt>
                <c:pt idx="3919">
                  <c:v>31.981200000000001</c:v>
                </c:pt>
                <c:pt idx="3920">
                  <c:v>32.096699999999998</c:v>
                </c:pt>
                <c:pt idx="3921">
                  <c:v>32.256999999999998</c:v>
                </c:pt>
                <c:pt idx="3922">
                  <c:v>31.921099999999999</c:v>
                </c:pt>
                <c:pt idx="3923">
                  <c:v>33.044899999999998</c:v>
                </c:pt>
                <c:pt idx="3924">
                  <c:v>32.4116</c:v>
                </c:pt>
                <c:pt idx="3925">
                  <c:v>32.311700000000002</c:v>
                </c:pt>
                <c:pt idx="3926">
                  <c:v>33.024799999999999</c:v>
                </c:pt>
                <c:pt idx="3927">
                  <c:v>31.904499999999999</c:v>
                </c:pt>
                <c:pt idx="3928">
                  <c:v>30.075700000000001</c:v>
                </c:pt>
                <c:pt idx="3929">
                  <c:v>30.279199999999999</c:v>
                </c:pt>
                <c:pt idx="3930">
                  <c:v>30.216899999999999</c:v>
                </c:pt>
                <c:pt idx="3931">
                  <c:v>31.402899999999999</c:v>
                </c:pt>
                <c:pt idx="3932">
                  <c:v>31.7666</c:v>
                </c:pt>
                <c:pt idx="3933">
                  <c:v>31.837399999999999</c:v>
                </c:pt>
                <c:pt idx="3934">
                  <c:v>31.659400000000002</c:v>
                </c:pt>
                <c:pt idx="3935">
                  <c:v>31.5047</c:v>
                </c:pt>
                <c:pt idx="3936">
                  <c:v>32.2836</c:v>
                </c:pt>
                <c:pt idx="3937">
                  <c:v>32.561100000000003</c:v>
                </c:pt>
                <c:pt idx="3938">
                  <c:v>32.197800000000001</c:v>
                </c:pt>
                <c:pt idx="3939">
                  <c:v>32.077100000000002</c:v>
                </c:pt>
                <c:pt idx="3940">
                  <c:v>32.2087</c:v>
                </c:pt>
                <c:pt idx="3941">
                  <c:v>30.595700000000001</c:v>
                </c:pt>
                <c:pt idx="3942">
                  <c:v>30.454499999999999</c:v>
                </c:pt>
                <c:pt idx="3943">
                  <c:v>30.7805</c:v>
                </c:pt>
                <c:pt idx="3944">
                  <c:v>30.6709</c:v>
                </c:pt>
                <c:pt idx="3945">
                  <c:v>30.6297</c:v>
                </c:pt>
                <c:pt idx="3946">
                  <c:v>30.688199999999998</c:v>
                </c:pt>
                <c:pt idx="3947">
                  <c:v>31.3063</c:v>
                </c:pt>
                <c:pt idx="3948">
                  <c:v>30.3489</c:v>
                </c:pt>
                <c:pt idx="3949">
                  <c:v>31.120799999999999</c:v>
                </c:pt>
                <c:pt idx="3950">
                  <c:v>31.304400000000001</c:v>
                </c:pt>
                <c:pt idx="3951">
                  <c:v>31.534300000000002</c:v>
                </c:pt>
                <c:pt idx="3952">
                  <c:v>31.1389</c:v>
                </c:pt>
                <c:pt idx="3953">
                  <c:v>30.153700000000001</c:v>
                </c:pt>
                <c:pt idx="3954">
                  <c:v>28.975100000000001</c:v>
                </c:pt>
                <c:pt idx="3955">
                  <c:v>28.587499999999999</c:v>
                </c:pt>
                <c:pt idx="3956">
                  <c:v>28.888100000000001</c:v>
                </c:pt>
                <c:pt idx="3957">
                  <c:v>28.953299999999999</c:v>
                </c:pt>
                <c:pt idx="3958">
                  <c:v>29.301500000000001</c:v>
                </c:pt>
                <c:pt idx="3959">
                  <c:v>28.458200000000001</c:v>
                </c:pt>
                <c:pt idx="3960">
                  <c:v>28.023299999999999</c:v>
                </c:pt>
                <c:pt idx="3961">
                  <c:v>27.540500000000002</c:v>
                </c:pt>
                <c:pt idx="3962">
                  <c:v>27.963200000000001</c:v>
                </c:pt>
                <c:pt idx="3963">
                  <c:v>27.772400000000001</c:v>
                </c:pt>
                <c:pt idx="3964">
                  <c:v>27.818100000000001</c:v>
                </c:pt>
                <c:pt idx="3965">
                  <c:v>27.770099999999999</c:v>
                </c:pt>
                <c:pt idx="3966">
                  <c:v>27.994299999999999</c:v>
                </c:pt>
                <c:pt idx="3967">
                  <c:v>28.3308</c:v>
                </c:pt>
                <c:pt idx="3968">
                  <c:v>28.922499999999999</c:v>
                </c:pt>
                <c:pt idx="3969">
                  <c:v>29.055299999999999</c:v>
                </c:pt>
                <c:pt idx="3970">
                  <c:v>29.7819</c:v>
                </c:pt>
                <c:pt idx="3971">
                  <c:v>30.836400000000001</c:v>
                </c:pt>
                <c:pt idx="3972">
                  <c:v>30.3903</c:v>
                </c:pt>
                <c:pt idx="3973">
                  <c:v>32.5535</c:v>
                </c:pt>
                <c:pt idx="3974">
                  <c:v>31.5961</c:v>
                </c:pt>
                <c:pt idx="3975">
                  <c:v>30.190200000000001</c:v>
                </c:pt>
                <c:pt idx="3976">
                  <c:v>30.321400000000001</c:v>
                </c:pt>
                <c:pt idx="3977">
                  <c:v>32.447200000000002</c:v>
                </c:pt>
                <c:pt idx="3978">
                  <c:v>31.165900000000001</c:v>
                </c:pt>
                <c:pt idx="3979">
                  <c:v>31.105899999999998</c:v>
                </c:pt>
                <c:pt idx="3980">
                  <c:v>32.653799999999997</c:v>
                </c:pt>
                <c:pt idx="3981">
                  <c:v>31.0596</c:v>
                </c:pt>
                <c:pt idx="3982">
                  <c:v>30.607500000000002</c:v>
                </c:pt>
                <c:pt idx="3983">
                  <c:v>32.104500000000002</c:v>
                </c:pt>
                <c:pt idx="3984">
                  <c:v>31.087599999999998</c:v>
                </c:pt>
                <c:pt idx="3985">
                  <c:v>32.268500000000003</c:v>
                </c:pt>
                <c:pt idx="3986">
                  <c:v>31.447900000000001</c:v>
                </c:pt>
                <c:pt idx="3987">
                  <c:v>31.619499999999999</c:v>
                </c:pt>
                <c:pt idx="3988">
                  <c:v>36.409599999999998</c:v>
                </c:pt>
                <c:pt idx="3989">
                  <c:v>34.065100000000001</c:v>
                </c:pt>
                <c:pt idx="3990">
                  <c:v>33.5749</c:v>
                </c:pt>
                <c:pt idx="3991">
                  <c:v>34.2425</c:v>
                </c:pt>
                <c:pt idx="3992">
                  <c:v>34.555500000000002</c:v>
                </c:pt>
                <c:pt idx="3993">
                  <c:v>33.767400000000002</c:v>
                </c:pt>
                <c:pt idx="3994">
                  <c:v>33.304699999999997</c:v>
                </c:pt>
                <c:pt idx="3995">
                  <c:v>33.378999999999998</c:v>
                </c:pt>
                <c:pt idx="3996">
                  <c:v>33.4953</c:v>
                </c:pt>
                <c:pt idx="3997">
                  <c:v>33.6982</c:v>
                </c:pt>
                <c:pt idx="3998">
                  <c:v>34.1477</c:v>
                </c:pt>
                <c:pt idx="3999">
                  <c:v>34.4482</c:v>
                </c:pt>
                <c:pt idx="4000">
                  <c:v>34.518900000000002</c:v>
                </c:pt>
                <c:pt idx="4001">
                  <c:v>34.7286</c:v>
                </c:pt>
                <c:pt idx="4002">
                  <c:v>34.902099999999997</c:v>
                </c:pt>
                <c:pt idx="4003">
                  <c:v>35.121699999999997</c:v>
                </c:pt>
                <c:pt idx="4004">
                  <c:v>35.3812</c:v>
                </c:pt>
                <c:pt idx="4005">
                  <c:v>36.152700000000003</c:v>
                </c:pt>
                <c:pt idx="4006">
                  <c:v>38.209899999999998</c:v>
                </c:pt>
                <c:pt idx="4007">
                  <c:v>40.169199999999996</c:v>
                </c:pt>
                <c:pt idx="4008">
                  <c:v>40.938899999999997</c:v>
                </c:pt>
                <c:pt idx="4009">
                  <c:v>41.484000000000002</c:v>
                </c:pt>
                <c:pt idx="4010">
                  <c:v>42.054699999999997</c:v>
                </c:pt>
                <c:pt idx="4011">
                  <c:v>42.625399999999999</c:v>
                </c:pt>
                <c:pt idx="4012">
                  <c:v>43.565300000000001</c:v>
                </c:pt>
                <c:pt idx="4013">
                  <c:v>43.652799999999999</c:v>
                </c:pt>
                <c:pt idx="4014">
                  <c:v>43.151800000000001</c:v>
                </c:pt>
                <c:pt idx="4015">
                  <c:v>43.291200000000003</c:v>
                </c:pt>
                <c:pt idx="4016">
                  <c:v>42.775199999999998</c:v>
                </c:pt>
                <c:pt idx="4017">
                  <c:v>42.980200000000004</c:v>
                </c:pt>
                <c:pt idx="4018">
                  <c:v>43.596800000000002</c:v>
                </c:pt>
                <c:pt idx="4019">
                  <c:v>44.154299999999999</c:v>
                </c:pt>
                <c:pt idx="4020">
                  <c:v>43.9512</c:v>
                </c:pt>
                <c:pt idx="4021">
                  <c:v>43.5779</c:v>
                </c:pt>
                <c:pt idx="4022">
                  <c:v>43.338500000000003</c:v>
                </c:pt>
                <c:pt idx="4023">
                  <c:v>42.944499999999998</c:v>
                </c:pt>
                <c:pt idx="4024">
                  <c:v>42.646000000000001</c:v>
                </c:pt>
                <c:pt idx="4025">
                  <c:v>42.254300000000001</c:v>
                </c:pt>
                <c:pt idx="4026">
                  <c:v>42.5304</c:v>
                </c:pt>
                <c:pt idx="4027">
                  <c:v>42.816000000000003</c:v>
                </c:pt>
                <c:pt idx="4028">
                  <c:v>42.762799999999999</c:v>
                </c:pt>
                <c:pt idx="4029">
                  <c:v>42.905099999999997</c:v>
                </c:pt>
                <c:pt idx="4030">
                  <c:v>42.997</c:v>
                </c:pt>
                <c:pt idx="4031">
                  <c:v>42.7532</c:v>
                </c:pt>
                <c:pt idx="4032">
                  <c:v>42.392699999999998</c:v>
                </c:pt>
                <c:pt idx="4033">
                  <c:v>42.1479</c:v>
                </c:pt>
                <c:pt idx="4034">
                  <c:v>41.9893</c:v>
                </c:pt>
                <c:pt idx="4035">
                  <c:v>41.8643</c:v>
                </c:pt>
                <c:pt idx="4036">
                  <c:v>41.693100000000001</c:v>
                </c:pt>
                <c:pt idx="4037">
                  <c:v>42.3399</c:v>
                </c:pt>
                <c:pt idx="4038">
                  <c:v>42.647100000000002</c:v>
                </c:pt>
                <c:pt idx="4039">
                  <c:v>42.714500000000001</c:v>
                </c:pt>
                <c:pt idx="4040">
                  <c:v>42.842399999999998</c:v>
                </c:pt>
                <c:pt idx="4041">
                  <c:v>42.977899999999998</c:v>
                </c:pt>
                <c:pt idx="4042">
                  <c:v>43.708399999999997</c:v>
                </c:pt>
                <c:pt idx="4043">
                  <c:v>44.237699999999997</c:v>
                </c:pt>
                <c:pt idx="4044">
                  <c:v>44.893000000000001</c:v>
                </c:pt>
                <c:pt idx="4045">
                  <c:v>44.968000000000004</c:v>
                </c:pt>
                <c:pt idx="4046">
                  <c:v>44.780299999999997</c:v>
                </c:pt>
                <c:pt idx="4047">
                  <c:v>44.661200000000001</c:v>
                </c:pt>
                <c:pt idx="4048">
                  <c:v>44.558599999999998</c:v>
                </c:pt>
                <c:pt idx="4049">
                  <c:v>45.346699999999998</c:v>
                </c:pt>
                <c:pt idx="4050">
                  <c:v>45.4377</c:v>
                </c:pt>
                <c:pt idx="4051">
                  <c:v>45.003599999999999</c:v>
                </c:pt>
                <c:pt idx="4052">
                  <c:v>45.0261</c:v>
                </c:pt>
                <c:pt idx="4053">
                  <c:v>46.278799999999997</c:v>
                </c:pt>
                <c:pt idx="4054">
                  <c:v>46.397799999999997</c:v>
                </c:pt>
                <c:pt idx="4055">
                  <c:v>46.382800000000003</c:v>
                </c:pt>
                <c:pt idx="4056">
                  <c:v>46.163899999999998</c:v>
                </c:pt>
                <c:pt idx="4057">
                  <c:v>45.416600000000003</c:v>
                </c:pt>
                <c:pt idx="4058">
                  <c:v>45.670699999999997</c:v>
                </c:pt>
                <c:pt idx="4059">
                  <c:v>46.577300000000001</c:v>
                </c:pt>
                <c:pt idx="4060">
                  <c:v>48.611199999999997</c:v>
                </c:pt>
                <c:pt idx="4061">
                  <c:v>49.596600000000002</c:v>
                </c:pt>
                <c:pt idx="4062">
                  <c:v>52.792099999999998</c:v>
                </c:pt>
                <c:pt idx="4063">
                  <c:v>52.7986</c:v>
                </c:pt>
                <c:pt idx="4064">
                  <c:v>51.285200000000003</c:v>
                </c:pt>
                <c:pt idx="4065">
                  <c:v>51.340400000000002</c:v>
                </c:pt>
                <c:pt idx="4066">
                  <c:v>50.7194</c:v>
                </c:pt>
                <c:pt idx="4067">
                  <c:v>51.179600000000001</c:v>
                </c:pt>
                <c:pt idx="4068">
                  <c:v>50.981999999999999</c:v>
                </c:pt>
                <c:pt idx="4069">
                  <c:v>51.961799999999997</c:v>
                </c:pt>
                <c:pt idx="4070">
                  <c:v>53.596899999999998</c:v>
                </c:pt>
                <c:pt idx="4071">
                  <c:v>58.9726</c:v>
                </c:pt>
                <c:pt idx="4072">
                  <c:v>61.7014</c:v>
                </c:pt>
                <c:pt idx="4073">
                  <c:v>63.958799999999997</c:v>
                </c:pt>
                <c:pt idx="4074">
                  <c:v>63.868699999999997</c:v>
                </c:pt>
                <c:pt idx="4075">
                  <c:v>65.032799999999995</c:v>
                </c:pt>
                <c:pt idx="4076">
                  <c:v>63.768999999999998</c:v>
                </c:pt>
                <c:pt idx="4077">
                  <c:v>66.764899999999997</c:v>
                </c:pt>
                <c:pt idx="4078">
                  <c:v>66.740399999999994</c:v>
                </c:pt>
                <c:pt idx="4079">
                  <c:v>74.642499999999998</c:v>
                </c:pt>
                <c:pt idx="4080">
                  <c:v>78.462500000000006</c:v>
                </c:pt>
                <c:pt idx="4081">
                  <c:v>75.489900000000006</c:v>
                </c:pt>
                <c:pt idx="4082">
                  <c:v>72.466399999999993</c:v>
                </c:pt>
                <c:pt idx="4083">
                  <c:v>70.830699999999993</c:v>
                </c:pt>
                <c:pt idx="4084">
                  <c:v>70.051199999999994</c:v>
                </c:pt>
                <c:pt idx="4085">
                  <c:v>68.924899999999994</c:v>
                </c:pt>
                <c:pt idx="4086">
                  <c:v>63.529400000000003</c:v>
                </c:pt>
                <c:pt idx="4087">
                  <c:v>64.069999999999993</c:v>
                </c:pt>
                <c:pt idx="4088">
                  <c:v>66.334400000000002</c:v>
                </c:pt>
                <c:pt idx="4089">
                  <c:v>64.707800000000006</c:v>
                </c:pt>
                <c:pt idx="4090">
                  <c:v>63.9848</c:v>
                </c:pt>
                <c:pt idx="4091">
                  <c:v>67.656099999999995</c:v>
                </c:pt>
                <c:pt idx="4092">
                  <c:v>70.424499999999995</c:v>
                </c:pt>
                <c:pt idx="4093">
                  <c:v>70.759200000000007</c:v>
                </c:pt>
                <c:pt idx="4094">
                  <c:v>73.320300000000003</c:v>
                </c:pt>
                <c:pt idx="4095">
                  <c:v>74.017899999999997</c:v>
                </c:pt>
                <c:pt idx="4096">
                  <c:v>76.517899999999997</c:v>
                </c:pt>
                <c:pt idx="4097">
                  <c:v>83.6</c:v>
                </c:pt>
                <c:pt idx="4098">
                  <c:v>84.690399999999997</c:v>
                </c:pt>
                <c:pt idx="4099">
                  <c:v>84.83</c:v>
                </c:pt>
                <c:pt idx="4100">
                  <c:v>87.159000000000006</c:v>
                </c:pt>
                <c:pt idx="4101">
                  <c:v>84.758099999999999</c:v>
                </c:pt>
                <c:pt idx="4102">
                  <c:v>83.612399999999994</c:v>
                </c:pt>
                <c:pt idx="4103">
                  <c:v>79.7834</c:v>
                </c:pt>
                <c:pt idx="4104">
                  <c:v>76.048000000000002</c:v>
                </c:pt>
                <c:pt idx="4105">
                  <c:v>74.192800000000005</c:v>
                </c:pt>
                <c:pt idx="4106">
                  <c:v>73.31</c:v>
                </c:pt>
                <c:pt idx="4107">
                  <c:v>73.9405</c:v>
                </c:pt>
                <c:pt idx="4108">
                  <c:v>72.517799999999994</c:v>
                </c:pt>
                <c:pt idx="4109">
                  <c:v>84.512500000000003</c:v>
                </c:pt>
                <c:pt idx="4110">
                  <c:v>84.234999999999999</c:v>
                </c:pt>
                <c:pt idx="4111">
                  <c:v>102.694</c:v>
                </c:pt>
                <c:pt idx="4112">
                  <c:v>84.668899999999994</c:v>
                </c:pt>
                <c:pt idx="4113">
                  <c:v>77.9923</c:v>
                </c:pt>
                <c:pt idx="4114">
                  <c:v>73.942599999999999</c:v>
                </c:pt>
                <c:pt idx="4115">
                  <c:v>73.334999999999994</c:v>
                </c:pt>
                <c:pt idx="4116">
                  <c:v>75.113799999999998</c:v>
                </c:pt>
                <c:pt idx="4117">
                  <c:v>72.665000000000006</c:v>
                </c:pt>
                <c:pt idx="4118">
                  <c:v>72.575999999999993</c:v>
                </c:pt>
                <c:pt idx="4119">
                  <c:v>74.905000000000001</c:v>
                </c:pt>
                <c:pt idx="4120">
                  <c:v>71.511099999999999</c:v>
                </c:pt>
                <c:pt idx="4121">
                  <c:v>74.505200000000002</c:v>
                </c:pt>
                <c:pt idx="4122">
                  <c:v>73.562799999999996</c:v>
                </c:pt>
                <c:pt idx="4123">
                  <c:v>74.578999999999994</c:v>
                </c:pt>
                <c:pt idx="4124">
                  <c:v>75.771900000000002</c:v>
                </c:pt>
                <c:pt idx="4125">
                  <c:v>71.61</c:v>
                </c:pt>
                <c:pt idx="4126">
                  <c:v>71.227900000000005</c:v>
                </c:pt>
                <c:pt idx="4127">
                  <c:v>70.371300000000005</c:v>
                </c:pt>
                <c:pt idx="4128">
                  <c:v>61.044199999999996</c:v>
                </c:pt>
                <c:pt idx="4129">
                  <c:v>65.692899999999995</c:v>
                </c:pt>
                <c:pt idx="4130">
                  <c:v>67.831400000000002</c:v>
                </c:pt>
                <c:pt idx="4131">
                  <c:v>64.706599999999995</c:v>
                </c:pt>
                <c:pt idx="4132">
                  <c:v>65.564400000000006</c:v>
                </c:pt>
                <c:pt idx="4133">
                  <c:v>65.229900000000001</c:v>
                </c:pt>
                <c:pt idx="4134">
                  <c:v>63.7988</c:v>
                </c:pt>
                <c:pt idx="4135">
                  <c:v>61.901699999999998</c:v>
                </c:pt>
                <c:pt idx="4136">
                  <c:v>62.799199999999999</c:v>
                </c:pt>
                <c:pt idx="4137">
                  <c:v>60.730600000000003</c:v>
                </c:pt>
                <c:pt idx="4138">
                  <c:v>59.478900000000003</c:v>
                </c:pt>
                <c:pt idx="4139">
                  <c:v>58.822899999999997</c:v>
                </c:pt>
                <c:pt idx="4140">
                  <c:v>57.310899999999997</c:v>
                </c:pt>
                <c:pt idx="4141">
                  <c:v>66.618399999999994</c:v>
                </c:pt>
                <c:pt idx="4142">
                  <c:v>55.960900000000002</c:v>
                </c:pt>
                <c:pt idx="4143">
                  <c:v>52.201799999999999</c:v>
                </c:pt>
                <c:pt idx="4144">
                  <c:v>51.759300000000003</c:v>
                </c:pt>
                <c:pt idx="4145">
                  <c:v>53.7044</c:v>
                </c:pt>
                <c:pt idx="4146">
                  <c:v>54.470500000000001</c:v>
                </c:pt>
                <c:pt idx="4147">
                  <c:v>50.651899999999998</c:v>
                </c:pt>
                <c:pt idx="4148">
                  <c:v>49.890500000000003</c:v>
                </c:pt>
                <c:pt idx="4149">
                  <c:v>50.352800000000002</c:v>
                </c:pt>
                <c:pt idx="4150">
                  <c:v>50.411900000000003</c:v>
                </c:pt>
                <c:pt idx="4151">
                  <c:v>48.132899999999999</c:v>
                </c:pt>
                <c:pt idx="4152">
                  <c:v>48.774299999999997</c:v>
                </c:pt>
                <c:pt idx="4153">
                  <c:v>49.3902</c:v>
                </c:pt>
                <c:pt idx="4154">
                  <c:v>49.777200000000001</c:v>
                </c:pt>
                <c:pt idx="4155">
                  <c:v>52.877099999999999</c:v>
                </c:pt>
                <c:pt idx="4156">
                  <c:v>54.995600000000003</c:v>
                </c:pt>
                <c:pt idx="4157">
                  <c:v>55.388100000000001</c:v>
                </c:pt>
                <c:pt idx="4158">
                  <c:v>55.496000000000002</c:v>
                </c:pt>
                <c:pt idx="4159">
                  <c:v>55.498199999999997</c:v>
                </c:pt>
                <c:pt idx="4160">
                  <c:v>56.562800000000003</c:v>
                </c:pt>
                <c:pt idx="4161">
                  <c:v>55.540500000000002</c:v>
                </c:pt>
                <c:pt idx="4162">
                  <c:v>52.180599999999998</c:v>
                </c:pt>
                <c:pt idx="4163">
                  <c:v>53.277900000000002</c:v>
                </c:pt>
                <c:pt idx="4164">
                  <c:v>55.224299999999999</c:v>
                </c:pt>
                <c:pt idx="4165">
                  <c:v>55.924300000000002</c:v>
                </c:pt>
                <c:pt idx="4166">
                  <c:v>57.533799999999999</c:v>
                </c:pt>
                <c:pt idx="4167">
                  <c:v>58.954900000000002</c:v>
                </c:pt>
                <c:pt idx="4168">
                  <c:v>58.869599999999998</c:v>
                </c:pt>
                <c:pt idx="4169">
                  <c:v>57.63</c:v>
                </c:pt>
                <c:pt idx="4170">
                  <c:v>56.945900000000002</c:v>
                </c:pt>
                <c:pt idx="4171">
                  <c:v>56.955399999999997</c:v>
                </c:pt>
                <c:pt idx="4172">
                  <c:v>57.523699999999998</c:v>
                </c:pt>
                <c:pt idx="4173">
                  <c:v>57.960700000000003</c:v>
                </c:pt>
                <c:pt idx="4174">
                  <c:v>59.043799999999997</c:v>
                </c:pt>
                <c:pt idx="4175">
                  <c:v>60.4298</c:v>
                </c:pt>
                <c:pt idx="4176">
                  <c:v>61.245800000000003</c:v>
                </c:pt>
                <c:pt idx="4177">
                  <c:v>61.671999999999997</c:v>
                </c:pt>
                <c:pt idx="4178">
                  <c:v>62.150799999999997</c:v>
                </c:pt>
                <c:pt idx="4179">
                  <c:v>61.991999999999997</c:v>
                </c:pt>
                <c:pt idx="4180">
                  <c:v>61.980400000000003</c:v>
                </c:pt>
                <c:pt idx="4181">
                  <c:v>61.843299999999999</c:v>
                </c:pt>
                <c:pt idx="4182">
                  <c:v>62.598300000000002</c:v>
                </c:pt>
                <c:pt idx="4183">
                  <c:v>62.017699999999998</c:v>
                </c:pt>
                <c:pt idx="4184">
                  <c:v>62.837899999999998</c:v>
                </c:pt>
                <c:pt idx="4185">
                  <c:v>63.043999999999997</c:v>
                </c:pt>
                <c:pt idx="4186">
                  <c:v>62.853900000000003</c:v>
                </c:pt>
                <c:pt idx="4187">
                  <c:v>63.224499999999999</c:v>
                </c:pt>
                <c:pt idx="4188">
                  <c:v>63.271799999999999</c:v>
                </c:pt>
                <c:pt idx="4189">
                  <c:v>62.988799999999998</c:v>
                </c:pt>
                <c:pt idx="4190">
                  <c:v>63.514099999999999</c:v>
                </c:pt>
                <c:pt idx="4191">
                  <c:v>64.477599999999995</c:v>
                </c:pt>
                <c:pt idx="4192">
                  <c:v>64.396600000000007</c:v>
                </c:pt>
                <c:pt idx="4193">
                  <c:v>63.941000000000003</c:v>
                </c:pt>
                <c:pt idx="4194">
                  <c:v>64.576300000000003</c:v>
                </c:pt>
                <c:pt idx="4195">
                  <c:v>63.91</c:v>
                </c:pt>
                <c:pt idx="4196">
                  <c:v>63.987200000000001</c:v>
                </c:pt>
                <c:pt idx="4197">
                  <c:v>63.241399999999999</c:v>
                </c:pt>
                <c:pt idx="4198">
                  <c:v>63.258800000000001</c:v>
                </c:pt>
                <c:pt idx="4199">
                  <c:v>62.921999999999997</c:v>
                </c:pt>
                <c:pt idx="4200">
                  <c:v>62.330300000000001</c:v>
                </c:pt>
                <c:pt idx="4201">
                  <c:v>62.380499999999998</c:v>
                </c:pt>
                <c:pt idx="4202">
                  <c:v>63.159199999999998</c:v>
                </c:pt>
                <c:pt idx="4203">
                  <c:v>65.480800000000002</c:v>
                </c:pt>
                <c:pt idx="4204">
                  <c:v>68.192999999999998</c:v>
                </c:pt>
                <c:pt idx="4205">
                  <c:v>68.242199999999997</c:v>
                </c:pt>
                <c:pt idx="4206">
                  <c:v>69.048699999999997</c:v>
                </c:pt>
                <c:pt idx="4207">
                  <c:v>69.225899999999996</c:v>
                </c:pt>
                <c:pt idx="4208">
                  <c:v>75.051699999999997</c:v>
                </c:pt>
                <c:pt idx="4209">
                  <c:v>76.394499999999994</c:v>
                </c:pt>
                <c:pt idx="4210">
                  <c:v>78.480099999999993</c:v>
                </c:pt>
                <c:pt idx="4211">
                  <c:v>80.934299999999993</c:v>
                </c:pt>
                <c:pt idx="4212">
                  <c:v>86.275599999999997</c:v>
                </c:pt>
                <c:pt idx="4213">
                  <c:v>87.153400000000005</c:v>
                </c:pt>
                <c:pt idx="4214">
                  <c:v>91.568700000000007</c:v>
                </c:pt>
                <c:pt idx="4215">
                  <c:v>93.561599999999999</c:v>
                </c:pt>
                <c:pt idx="4216">
                  <c:v>93.268699999999995</c:v>
                </c:pt>
                <c:pt idx="4217">
                  <c:v>93.683300000000003</c:v>
                </c:pt>
                <c:pt idx="4218">
                  <c:v>96.651499999999999</c:v>
                </c:pt>
                <c:pt idx="4219">
                  <c:v>96.135900000000007</c:v>
                </c:pt>
                <c:pt idx="4220">
                  <c:v>98.060100000000006</c:v>
                </c:pt>
                <c:pt idx="4221">
                  <c:v>100.79</c:v>
                </c:pt>
                <c:pt idx="4222">
                  <c:v>105.241</c:v>
                </c:pt>
                <c:pt idx="4223">
                  <c:v>101.574</c:v>
                </c:pt>
                <c:pt idx="4224">
                  <c:v>93.190100000000001</c:v>
                </c:pt>
                <c:pt idx="4225">
                  <c:v>87.856200000000001</c:v>
                </c:pt>
                <c:pt idx="4226">
                  <c:v>88.312200000000004</c:v>
                </c:pt>
                <c:pt idx="4227">
                  <c:v>90.615899999999996</c:v>
                </c:pt>
                <c:pt idx="4228">
                  <c:v>88.9833</c:v>
                </c:pt>
                <c:pt idx="4229">
                  <c:v>85.256299999999996</c:v>
                </c:pt>
                <c:pt idx="4230">
                  <c:v>83.838800000000006</c:v>
                </c:pt>
                <c:pt idx="4231">
                  <c:v>80.581100000000006</c:v>
                </c:pt>
                <c:pt idx="4232">
                  <c:v>80.434700000000007</c:v>
                </c:pt>
                <c:pt idx="4233">
                  <c:v>80.250399999999999</c:v>
                </c:pt>
                <c:pt idx="4234">
                  <c:v>80.503399999999999</c:v>
                </c:pt>
                <c:pt idx="4235">
                  <c:v>80.173100000000005</c:v>
                </c:pt>
                <c:pt idx="4236">
                  <c:v>79.788899999999998</c:v>
                </c:pt>
                <c:pt idx="4237">
                  <c:v>79.795400000000001</c:v>
                </c:pt>
                <c:pt idx="4238">
                  <c:v>79.387500000000003</c:v>
                </c:pt>
                <c:pt idx="4239">
                  <c:v>78.474100000000007</c:v>
                </c:pt>
                <c:pt idx="4240">
                  <c:v>79.293300000000002</c:v>
                </c:pt>
                <c:pt idx="4241">
                  <c:v>80.269800000000004</c:v>
                </c:pt>
                <c:pt idx="4242">
                  <c:v>81.563699999999997</c:v>
                </c:pt>
                <c:pt idx="4243">
                  <c:v>82.664599999999993</c:v>
                </c:pt>
                <c:pt idx="4244">
                  <c:v>83.293800000000005</c:v>
                </c:pt>
                <c:pt idx="4245">
                  <c:v>83.490399999999994</c:v>
                </c:pt>
                <c:pt idx="4246">
                  <c:v>83.332700000000003</c:v>
                </c:pt>
                <c:pt idx="4247">
                  <c:v>83.822699999999998</c:v>
                </c:pt>
                <c:pt idx="4248">
                  <c:v>84.503399999999999</c:v>
                </c:pt>
                <c:pt idx="4249">
                  <c:v>85.571200000000005</c:v>
                </c:pt>
                <c:pt idx="4250">
                  <c:v>85.780900000000003</c:v>
                </c:pt>
                <c:pt idx="4251">
                  <c:v>86.398300000000006</c:v>
                </c:pt>
                <c:pt idx="4252">
                  <c:v>87.2239</c:v>
                </c:pt>
                <c:pt idx="4253">
                  <c:v>87.097399999999993</c:v>
                </c:pt>
                <c:pt idx="4254">
                  <c:v>87.510199999999998</c:v>
                </c:pt>
                <c:pt idx="4255">
                  <c:v>87.533199999999994</c:v>
                </c:pt>
                <c:pt idx="4256">
                  <c:v>87.254099999999994</c:v>
                </c:pt>
                <c:pt idx="4257">
                  <c:v>86.368399999999994</c:v>
                </c:pt>
                <c:pt idx="4258">
                  <c:v>86.606700000000004</c:v>
                </c:pt>
                <c:pt idx="4259">
                  <c:v>89.753</c:v>
                </c:pt>
                <c:pt idx="4260">
                  <c:v>88.7898</c:v>
                </c:pt>
                <c:pt idx="4261">
                  <c:v>88.582400000000007</c:v>
                </c:pt>
                <c:pt idx="4262">
                  <c:v>88.017700000000005</c:v>
                </c:pt>
                <c:pt idx="4263">
                  <c:v>89.789599999999993</c:v>
                </c:pt>
                <c:pt idx="4264">
                  <c:v>89.207899999999995</c:v>
                </c:pt>
                <c:pt idx="4265">
                  <c:v>89.873199999999997</c:v>
                </c:pt>
                <c:pt idx="4266">
                  <c:v>90.343699999999998</c:v>
                </c:pt>
                <c:pt idx="4267">
                  <c:v>89.603399999999993</c:v>
                </c:pt>
                <c:pt idx="4268">
                  <c:v>89.590100000000007</c:v>
                </c:pt>
                <c:pt idx="4269">
                  <c:v>89.018500000000003</c:v>
                </c:pt>
                <c:pt idx="4270">
                  <c:v>89.547799999999995</c:v>
                </c:pt>
                <c:pt idx="4271">
                  <c:v>91.826499999999996</c:v>
                </c:pt>
                <c:pt idx="4272">
                  <c:v>95.318399999999997</c:v>
                </c:pt>
                <c:pt idx="4273">
                  <c:v>104.71599999999999</c:v>
                </c:pt>
                <c:pt idx="4274">
                  <c:v>120.675</c:v>
                </c:pt>
                <c:pt idx="4275">
                  <c:v>112.867</c:v>
                </c:pt>
                <c:pt idx="4276">
                  <c:v>115.214</c:v>
                </c:pt>
                <c:pt idx="4277">
                  <c:v>113.06100000000001</c:v>
                </c:pt>
                <c:pt idx="4278">
                  <c:v>113.444</c:v>
                </c:pt>
                <c:pt idx="4279">
                  <c:v>113.587</c:v>
                </c:pt>
                <c:pt idx="4280">
                  <c:v>114.012</c:v>
                </c:pt>
                <c:pt idx="4281">
                  <c:v>113.02200000000001</c:v>
                </c:pt>
                <c:pt idx="4282">
                  <c:v>112.506</c:v>
                </c:pt>
                <c:pt idx="4283">
                  <c:v>114.05800000000001</c:v>
                </c:pt>
                <c:pt idx="4284">
                  <c:v>115.6</c:v>
                </c:pt>
                <c:pt idx="4285">
                  <c:v>119.883</c:v>
                </c:pt>
                <c:pt idx="4286">
                  <c:v>122.29600000000001</c:v>
                </c:pt>
                <c:pt idx="4287">
                  <c:v>123.35</c:v>
                </c:pt>
                <c:pt idx="4288">
                  <c:v>117.363</c:v>
                </c:pt>
                <c:pt idx="4289">
                  <c:v>119.29600000000001</c:v>
                </c:pt>
                <c:pt idx="4290">
                  <c:v>124.71899999999999</c:v>
                </c:pt>
                <c:pt idx="4291">
                  <c:v>122.557</c:v>
                </c:pt>
                <c:pt idx="4292">
                  <c:v>121.657</c:v>
                </c:pt>
                <c:pt idx="4293">
                  <c:v>120.86</c:v>
                </c:pt>
                <c:pt idx="4294">
                  <c:v>121.164</c:v>
                </c:pt>
                <c:pt idx="4295">
                  <c:v>117.25700000000001</c:v>
                </c:pt>
                <c:pt idx="4296">
                  <c:v>114.547</c:v>
                </c:pt>
                <c:pt idx="4297">
                  <c:v>115.49299999999999</c:v>
                </c:pt>
                <c:pt idx="4298">
                  <c:v>111.908</c:v>
                </c:pt>
                <c:pt idx="4299">
                  <c:v>109.11</c:v>
                </c:pt>
                <c:pt idx="4300">
                  <c:v>106.86799999999999</c:v>
                </c:pt>
                <c:pt idx="4301">
                  <c:v>106.822</c:v>
                </c:pt>
                <c:pt idx="4302">
                  <c:v>104.19199999999999</c:v>
                </c:pt>
                <c:pt idx="4303">
                  <c:v>100.301</c:v>
                </c:pt>
                <c:pt idx="4304">
                  <c:v>98.708600000000004</c:v>
                </c:pt>
                <c:pt idx="4305">
                  <c:v>95.923599999999993</c:v>
                </c:pt>
                <c:pt idx="4306">
                  <c:v>93.570099999999996</c:v>
                </c:pt>
                <c:pt idx="4307">
                  <c:v>92.978099999999998</c:v>
                </c:pt>
                <c:pt idx="4308">
                  <c:v>92.138199999999998</c:v>
                </c:pt>
                <c:pt idx="4309">
                  <c:v>91.232399999999998</c:v>
                </c:pt>
                <c:pt idx="4310">
                  <c:v>90.470200000000006</c:v>
                </c:pt>
                <c:pt idx="4311">
                  <c:v>88.588300000000004</c:v>
                </c:pt>
                <c:pt idx="4312">
                  <c:v>87.192499999999995</c:v>
                </c:pt>
                <c:pt idx="4313">
                  <c:v>85.612799999999993</c:v>
                </c:pt>
                <c:pt idx="4314">
                  <c:v>84.522800000000004</c:v>
                </c:pt>
                <c:pt idx="4315">
                  <c:v>83.633200000000002</c:v>
                </c:pt>
                <c:pt idx="4316">
                  <c:v>84.115399999999994</c:v>
                </c:pt>
                <c:pt idx="4317">
                  <c:v>84.383600000000001</c:v>
                </c:pt>
                <c:pt idx="4318">
                  <c:v>84.447599999999994</c:v>
                </c:pt>
                <c:pt idx="4319">
                  <c:v>84.708799999999997</c:v>
                </c:pt>
                <c:pt idx="4320">
                  <c:v>84.506799999999998</c:v>
                </c:pt>
                <c:pt idx="4321">
                  <c:v>87.089200000000005</c:v>
                </c:pt>
                <c:pt idx="4322">
                  <c:v>88.438400000000001</c:v>
                </c:pt>
                <c:pt idx="4323">
                  <c:v>86.941800000000001</c:v>
                </c:pt>
                <c:pt idx="4324">
                  <c:v>88.405699999999996</c:v>
                </c:pt>
                <c:pt idx="4325">
                  <c:v>88.433199999999999</c:v>
                </c:pt>
                <c:pt idx="4326">
                  <c:v>87.069699999999997</c:v>
                </c:pt>
                <c:pt idx="4327">
                  <c:v>88.119200000000006</c:v>
                </c:pt>
                <c:pt idx="4328">
                  <c:v>88.8703</c:v>
                </c:pt>
                <c:pt idx="4329">
                  <c:v>88.140699999999995</c:v>
                </c:pt>
                <c:pt idx="4330">
                  <c:v>87.094499999999996</c:v>
                </c:pt>
                <c:pt idx="4331">
                  <c:v>85.555000000000007</c:v>
                </c:pt>
                <c:pt idx="4332">
                  <c:v>85.611699999999999</c:v>
                </c:pt>
                <c:pt idx="4333">
                  <c:v>87.421999999999997</c:v>
                </c:pt>
                <c:pt idx="4334">
                  <c:v>90.173400000000001</c:v>
                </c:pt>
                <c:pt idx="4335">
                  <c:v>93.194400000000002</c:v>
                </c:pt>
                <c:pt idx="4336">
                  <c:v>95.261899999999997</c:v>
                </c:pt>
                <c:pt idx="4337">
                  <c:v>97.944900000000004</c:v>
                </c:pt>
                <c:pt idx="4338">
                  <c:v>99.527000000000001</c:v>
                </c:pt>
                <c:pt idx="4339">
                  <c:v>100.453</c:v>
                </c:pt>
                <c:pt idx="4340">
                  <c:v>102.20099999999999</c:v>
                </c:pt>
                <c:pt idx="4341">
                  <c:v>101.679</c:v>
                </c:pt>
                <c:pt idx="4342">
                  <c:v>100.059</c:v>
                </c:pt>
                <c:pt idx="4343">
                  <c:v>100.452</c:v>
                </c:pt>
                <c:pt idx="4344">
                  <c:v>99.805199999999999</c:v>
                </c:pt>
                <c:pt idx="4345">
                  <c:v>99.636300000000006</c:v>
                </c:pt>
                <c:pt idx="4346">
                  <c:v>100.761</c:v>
                </c:pt>
                <c:pt idx="4347">
                  <c:v>101.696</c:v>
                </c:pt>
                <c:pt idx="4348">
                  <c:v>102.893</c:v>
                </c:pt>
                <c:pt idx="4349">
                  <c:v>103.85299999999999</c:v>
                </c:pt>
                <c:pt idx="4350">
                  <c:v>104.444</c:v>
                </c:pt>
                <c:pt idx="4351">
                  <c:v>105.43600000000001</c:v>
                </c:pt>
                <c:pt idx="4352">
                  <c:v>105.502</c:v>
                </c:pt>
                <c:pt idx="4353">
                  <c:v>106.149</c:v>
                </c:pt>
                <c:pt idx="4354">
                  <c:v>106.613</c:v>
                </c:pt>
                <c:pt idx="4355">
                  <c:v>105.443</c:v>
                </c:pt>
                <c:pt idx="4356">
                  <c:v>279.274</c:v>
                </c:pt>
                <c:pt idx="4357">
                  <c:v>282.90499999999997</c:v>
                </c:pt>
                <c:pt idx="4358">
                  <c:v>297.97899999999998</c:v>
                </c:pt>
                <c:pt idx="4359">
                  <c:v>319.601</c:v>
                </c:pt>
                <c:pt idx="4360">
                  <c:v>338.15600000000001</c:v>
                </c:pt>
                <c:pt idx="4361">
                  <c:v>346.41300000000001</c:v>
                </c:pt>
                <c:pt idx="4362">
                  <c:v>347.86</c:v>
                </c:pt>
                <c:pt idx="4363">
                  <c:v>346.803</c:v>
                </c:pt>
                <c:pt idx="4364">
                  <c:v>344.47</c:v>
                </c:pt>
                <c:pt idx="4365">
                  <c:v>350.06299999999999</c:v>
                </c:pt>
                <c:pt idx="4366">
                  <c:v>354.52300000000002</c:v>
                </c:pt>
                <c:pt idx="4367">
                  <c:v>358.50099999999998</c:v>
                </c:pt>
                <c:pt idx="4368">
                  <c:v>366.60199999999998</c:v>
                </c:pt>
                <c:pt idx="4369">
                  <c:v>369.57900000000001</c:v>
                </c:pt>
                <c:pt idx="4370">
                  <c:v>373.291</c:v>
                </c:pt>
                <c:pt idx="4371">
                  <c:v>374.697</c:v>
                </c:pt>
                <c:pt idx="4372">
                  <c:v>366.37799999999999</c:v>
                </c:pt>
                <c:pt idx="4373">
                  <c:v>351.95100000000002</c:v>
                </c:pt>
                <c:pt idx="4374">
                  <c:v>335.565</c:v>
                </c:pt>
                <c:pt idx="4375">
                  <c:v>327.41899999999998</c:v>
                </c:pt>
                <c:pt idx="4376">
                  <c:v>327.315</c:v>
                </c:pt>
                <c:pt idx="4377">
                  <c:v>324.89400000000001</c:v>
                </c:pt>
                <c:pt idx="4378">
                  <c:v>324.13099999999997</c:v>
                </c:pt>
                <c:pt idx="4379">
                  <c:v>326.267</c:v>
                </c:pt>
                <c:pt idx="4380">
                  <c:v>325.82600000000002</c:v>
                </c:pt>
                <c:pt idx="4381">
                  <c:v>323.57900000000001</c:v>
                </c:pt>
                <c:pt idx="4382">
                  <c:v>316.07600000000002</c:v>
                </c:pt>
                <c:pt idx="4383">
                  <c:v>314.21199999999999</c:v>
                </c:pt>
                <c:pt idx="4384">
                  <c:v>306.10599999999999</c:v>
                </c:pt>
                <c:pt idx="4385">
                  <c:v>298.976</c:v>
                </c:pt>
                <c:pt idx="4386">
                  <c:v>289.40100000000001</c:v>
                </c:pt>
                <c:pt idx="4387">
                  <c:v>282.31900000000002</c:v>
                </c:pt>
                <c:pt idx="4388">
                  <c:v>272.95499999999998</c:v>
                </c:pt>
                <c:pt idx="4389">
                  <c:v>268.17</c:v>
                </c:pt>
                <c:pt idx="4390">
                  <c:v>265.99400000000003</c:v>
                </c:pt>
                <c:pt idx="4391">
                  <c:v>263.81700000000001</c:v>
                </c:pt>
                <c:pt idx="4392">
                  <c:v>263.65699999999998</c:v>
                </c:pt>
                <c:pt idx="4393">
                  <c:v>260.27199999999999</c:v>
                </c:pt>
                <c:pt idx="4394">
                  <c:v>249.89</c:v>
                </c:pt>
                <c:pt idx="4395">
                  <c:v>225.42400000000001</c:v>
                </c:pt>
                <c:pt idx="4396">
                  <c:v>213.98099999999999</c:v>
                </c:pt>
                <c:pt idx="4397">
                  <c:v>204.70699999999999</c:v>
                </c:pt>
                <c:pt idx="4398">
                  <c:v>176.42599999999999</c:v>
                </c:pt>
                <c:pt idx="4399">
                  <c:v>157.501</c:v>
                </c:pt>
                <c:pt idx="4400">
                  <c:v>148.82499999999999</c:v>
                </c:pt>
                <c:pt idx="4401">
                  <c:v>140.26900000000001</c:v>
                </c:pt>
                <c:pt idx="4402">
                  <c:v>138.58199999999999</c:v>
                </c:pt>
                <c:pt idx="4403">
                  <c:v>138.511</c:v>
                </c:pt>
                <c:pt idx="4404">
                  <c:v>137.97499999999999</c:v>
                </c:pt>
                <c:pt idx="4405">
                  <c:v>137.89599999999999</c:v>
                </c:pt>
                <c:pt idx="4406">
                  <c:v>136.40199999999999</c:v>
                </c:pt>
                <c:pt idx="4407">
                  <c:v>136.584</c:v>
                </c:pt>
                <c:pt idx="4408">
                  <c:v>131.69200000000001</c:v>
                </c:pt>
                <c:pt idx="4409">
                  <c:v>128.55199999999999</c:v>
                </c:pt>
                <c:pt idx="4410">
                  <c:v>125.286</c:v>
                </c:pt>
                <c:pt idx="4411">
                  <c:v>125.17</c:v>
                </c:pt>
                <c:pt idx="4412">
                  <c:v>125.13200000000001</c:v>
                </c:pt>
                <c:pt idx="4413">
                  <c:v>122.911</c:v>
                </c:pt>
                <c:pt idx="4414">
                  <c:v>120.4</c:v>
                </c:pt>
                <c:pt idx="4415">
                  <c:v>120.14700000000001</c:v>
                </c:pt>
                <c:pt idx="4416">
                  <c:v>119.41500000000001</c:v>
                </c:pt>
                <c:pt idx="4417">
                  <c:v>118.78700000000001</c:v>
                </c:pt>
                <c:pt idx="4418">
                  <c:v>116.586</c:v>
                </c:pt>
                <c:pt idx="4419">
                  <c:v>116.639</c:v>
                </c:pt>
                <c:pt idx="4420">
                  <c:v>117.854</c:v>
                </c:pt>
                <c:pt idx="4421">
                  <c:v>116.798</c:v>
                </c:pt>
                <c:pt idx="4422">
                  <c:v>114.943</c:v>
                </c:pt>
                <c:pt idx="4423">
                  <c:v>114.099</c:v>
                </c:pt>
                <c:pt idx="4424">
                  <c:v>113.023</c:v>
                </c:pt>
                <c:pt idx="4425">
                  <c:v>111.877</c:v>
                </c:pt>
                <c:pt idx="4426">
                  <c:v>111.319</c:v>
                </c:pt>
                <c:pt idx="4427">
                  <c:v>106.96</c:v>
                </c:pt>
                <c:pt idx="4428">
                  <c:v>100.708</c:v>
                </c:pt>
                <c:pt idx="4429">
                  <c:v>99.162599999999998</c:v>
                </c:pt>
                <c:pt idx="4430">
                  <c:v>95.667699999999996</c:v>
                </c:pt>
                <c:pt idx="4431">
                  <c:v>94.893100000000004</c:v>
                </c:pt>
                <c:pt idx="4432">
                  <c:v>92.913499999999999</c:v>
                </c:pt>
                <c:pt idx="4433">
                  <c:v>90.652500000000003</c:v>
                </c:pt>
                <c:pt idx="4434">
                  <c:v>89.771199999999993</c:v>
                </c:pt>
                <c:pt idx="4435">
                  <c:v>90.696100000000001</c:v>
                </c:pt>
                <c:pt idx="4436">
                  <c:v>91.841700000000003</c:v>
                </c:pt>
                <c:pt idx="4437">
                  <c:v>95.899100000000004</c:v>
                </c:pt>
                <c:pt idx="4438">
                  <c:v>99.924199999999999</c:v>
                </c:pt>
                <c:pt idx="4439">
                  <c:v>98.666200000000003</c:v>
                </c:pt>
                <c:pt idx="4440">
                  <c:v>97.532300000000006</c:v>
                </c:pt>
                <c:pt idx="4441">
                  <c:v>96.114900000000006</c:v>
                </c:pt>
                <c:pt idx="4442">
                  <c:v>95.294600000000003</c:v>
                </c:pt>
                <c:pt idx="4443">
                  <c:v>95.727400000000003</c:v>
                </c:pt>
                <c:pt idx="4444">
                  <c:v>94.194500000000005</c:v>
                </c:pt>
                <c:pt idx="4445">
                  <c:v>91.931299999999993</c:v>
                </c:pt>
                <c:pt idx="4446">
                  <c:v>93.149799999999999</c:v>
                </c:pt>
                <c:pt idx="4447">
                  <c:v>93.531499999999994</c:v>
                </c:pt>
                <c:pt idx="4448">
                  <c:v>93.420500000000004</c:v>
                </c:pt>
                <c:pt idx="4449">
                  <c:v>92.654700000000005</c:v>
                </c:pt>
                <c:pt idx="4450">
                  <c:v>91.099299999999999</c:v>
                </c:pt>
                <c:pt idx="4451">
                  <c:v>88.648700000000005</c:v>
                </c:pt>
                <c:pt idx="4452">
                  <c:v>84.288600000000002</c:v>
                </c:pt>
                <c:pt idx="4453">
                  <c:v>82.040700000000001</c:v>
                </c:pt>
                <c:pt idx="4454">
                  <c:v>80.688999999999993</c:v>
                </c:pt>
                <c:pt idx="4455">
                  <c:v>81.868099999999998</c:v>
                </c:pt>
                <c:pt idx="4456">
                  <c:v>84.312799999999996</c:v>
                </c:pt>
                <c:pt idx="4457">
                  <c:v>86.1511</c:v>
                </c:pt>
                <c:pt idx="4458">
                  <c:v>85.240099999999998</c:v>
                </c:pt>
                <c:pt idx="4459">
                  <c:v>84.456299999999999</c:v>
                </c:pt>
                <c:pt idx="4460">
                  <c:v>83.456299999999999</c:v>
                </c:pt>
                <c:pt idx="4461">
                  <c:v>82.577100000000002</c:v>
                </c:pt>
                <c:pt idx="4462">
                  <c:v>81.679900000000004</c:v>
                </c:pt>
                <c:pt idx="4463">
                  <c:v>81.2697</c:v>
                </c:pt>
                <c:pt idx="4464">
                  <c:v>80.989699999999999</c:v>
                </c:pt>
                <c:pt idx="4465">
                  <c:v>80.591800000000006</c:v>
                </c:pt>
                <c:pt idx="4466">
                  <c:v>79.945300000000003</c:v>
                </c:pt>
                <c:pt idx="4467">
                  <c:v>80.503699999999995</c:v>
                </c:pt>
                <c:pt idx="4468">
                  <c:v>80.744200000000006</c:v>
                </c:pt>
                <c:pt idx="4469">
                  <c:v>81.008899999999997</c:v>
                </c:pt>
                <c:pt idx="4470">
                  <c:v>81.532899999999998</c:v>
                </c:pt>
                <c:pt idx="4471">
                  <c:v>82.8065</c:v>
                </c:pt>
                <c:pt idx="4472">
                  <c:v>83.225300000000004</c:v>
                </c:pt>
                <c:pt idx="4473">
                  <c:v>84.356899999999996</c:v>
                </c:pt>
                <c:pt idx="4474">
                  <c:v>84.123500000000007</c:v>
                </c:pt>
                <c:pt idx="4475">
                  <c:v>83.933999999999997</c:v>
                </c:pt>
                <c:pt idx="4476">
                  <c:v>81.552199999999999</c:v>
                </c:pt>
                <c:pt idx="4477">
                  <c:v>81.668700000000001</c:v>
                </c:pt>
                <c:pt idx="4478">
                  <c:v>78.719200000000001</c:v>
                </c:pt>
                <c:pt idx="4479">
                  <c:v>75.379599999999996</c:v>
                </c:pt>
                <c:pt idx="4480">
                  <c:v>71.789599999999993</c:v>
                </c:pt>
                <c:pt idx="4481">
                  <c:v>68.281800000000004</c:v>
                </c:pt>
                <c:pt idx="4482">
                  <c:v>68.123599999999996</c:v>
                </c:pt>
                <c:pt idx="4483">
                  <c:v>66.201099999999997</c:v>
                </c:pt>
                <c:pt idx="4484">
                  <c:v>64.880899999999997</c:v>
                </c:pt>
                <c:pt idx="4485">
                  <c:v>66.397199999999998</c:v>
                </c:pt>
                <c:pt idx="4486">
                  <c:v>66.944299999999998</c:v>
                </c:pt>
                <c:pt idx="4487">
                  <c:v>66.383200000000002</c:v>
                </c:pt>
                <c:pt idx="4488">
                  <c:v>65.517799999999994</c:v>
                </c:pt>
                <c:pt idx="4489">
                  <c:v>64.898200000000003</c:v>
                </c:pt>
                <c:pt idx="4490">
                  <c:v>64.988100000000003</c:v>
                </c:pt>
                <c:pt idx="4491">
                  <c:v>65.630799999999994</c:v>
                </c:pt>
                <c:pt idx="4492">
                  <c:v>67.988399999999999</c:v>
                </c:pt>
                <c:pt idx="4493">
                  <c:v>75.697299999999998</c:v>
                </c:pt>
                <c:pt idx="4494">
                  <c:v>85.430899999999994</c:v>
                </c:pt>
                <c:pt idx="4495">
                  <c:v>84.860699999999994</c:v>
                </c:pt>
                <c:pt idx="4496">
                  <c:v>75.308000000000007</c:v>
                </c:pt>
                <c:pt idx="4497">
                  <c:v>74.784000000000006</c:v>
                </c:pt>
                <c:pt idx="4498">
                  <c:v>71.686400000000006</c:v>
                </c:pt>
                <c:pt idx="4499">
                  <c:v>71.983199999999997</c:v>
                </c:pt>
                <c:pt idx="4500">
                  <c:v>73.018799999999999</c:v>
                </c:pt>
                <c:pt idx="4501">
                  <c:v>74.291700000000006</c:v>
                </c:pt>
                <c:pt idx="4502">
                  <c:v>75.373900000000006</c:v>
                </c:pt>
                <c:pt idx="4503">
                  <c:v>76.656000000000006</c:v>
                </c:pt>
                <c:pt idx="4504">
                  <c:v>76.303600000000003</c:v>
                </c:pt>
                <c:pt idx="4505">
                  <c:v>76.087999999999994</c:v>
                </c:pt>
                <c:pt idx="4506">
                  <c:v>75.262799999999999</c:v>
                </c:pt>
                <c:pt idx="4507">
                  <c:v>72.869600000000005</c:v>
                </c:pt>
                <c:pt idx="4508">
                  <c:v>69.969300000000004</c:v>
                </c:pt>
                <c:pt idx="4509">
                  <c:v>68.501000000000005</c:v>
                </c:pt>
                <c:pt idx="4510">
                  <c:v>66.963899999999995</c:v>
                </c:pt>
                <c:pt idx="4511">
                  <c:v>66.157799999999995</c:v>
                </c:pt>
                <c:pt idx="4512">
                  <c:v>64.746600000000001</c:v>
                </c:pt>
                <c:pt idx="4513">
                  <c:v>65.157200000000003</c:v>
                </c:pt>
                <c:pt idx="4514">
                  <c:v>66.7453</c:v>
                </c:pt>
                <c:pt idx="4515">
                  <c:v>64.757599999999996</c:v>
                </c:pt>
                <c:pt idx="4516">
                  <c:v>65.4285</c:v>
                </c:pt>
                <c:pt idx="4517">
                  <c:v>65.671199999999999</c:v>
                </c:pt>
                <c:pt idx="4518">
                  <c:v>65.887500000000003</c:v>
                </c:pt>
                <c:pt idx="4519">
                  <c:v>65.236099999999993</c:v>
                </c:pt>
                <c:pt idx="4520">
                  <c:v>64.911000000000001</c:v>
                </c:pt>
                <c:pt idx="4521">
                  <c:v>61.288800000000002</c:v>
                </c:pt>
                <c:pt idx="4522">
                  <c:v>62.082500000000003</c:v>
                </c:pt>
                <c:pt idx="4523">
                  <c:v>66.223299999999995</c:v>
                </c:pt>
                <c:pt idx="4524">
                  <c:v>66.091899999999995</c:v>
                </c:pt>
                <c:pt idx="4525">
                  <c:v>65.014899999999997</c:v>
                </c:pt>
                <c:pt idx="4526">
                  <c:v>60.6631</c:v>
                </c:pt>
                <c:pt idx="4527">
                  <c:v>58.235900000000001</c:v>
                </c:pt>
                <c:pt idx="4528">
                  <c:v>59.368899999999996</c:v>
                </c:pt>
                <c:pt idx="4529">
                  <c:v>59.439700000000002</c:v>
                </c:pt>
                <c:pt idx="4530">
                  <c:v>60.056699999999999</c:v>
                </c:pt>
                <c:pt idx="4531">
                  <c:v>59.3675</c:v>
                </c:pt>
                <c:pt idx="4532">
                  <c:v>62.808100000000003</c:v>
                </c:pt>
                <c:pt idx="4533">
                  <c:v>63.194200000000002</c:v>
                </c:pt>
                <c:pt idx="4534">
                  <c:v>63.260399999999997</c:v>
                </c:pt>
                <c:pt idx="4535">
                  <c:v>68.443700000000007</c:v>
                </c:pt>
                <c:pt idx="4536">
                  <c:v>71.406800000000004</c:v>
                </c:pt>
                <c:pt idx="4537">
                  <c:v>74.887500000000003</c:v>
                </c:pt>
                <c:pt idx="4538">
                  <c:v>74.822199999999995</c:v>
                </c:pt>
                <c:pt idx="4539">
                  <c:v>72.490099999999998</c:v>
                </c:pt>
                <c:pt idx="4540">
                  <c:v>70.771000000000001</c:v>
                </c:pt>
                <c:pt idx="4541">
                  <c:v>69.036100000000005</c:v>
                </c:pt>
                <c:pt idx="4542">
                  <c:v>67.287300000000002</c:v>
                </c:pt>
                <c:pt idx="4543">
                  <c:v>63.177900000000001</c:v>
                </c:pt>
                <c:pt idx="4544">
                  <c:v>59.8414</c:v>
                </c:pt>
                <c:pt idx="4545">
                  <c:v>59.026200000000003</c:v>
                </c:pt>
                <c:pt idx="4546">
                  <c:v>62.808300000000003</c:v>
                </c:pt>
                <c:pt idx="4547">
                  <c:v>55.633800000000001</c:v>
                </c:pt>
                <c:pt idx="4548">
                  <c:v>54.599800000000002</c:v>
                </c:pt>
                <c:pt idx="4549">
                  <c:v>58.237200000000001</c:v>
                </c:pt>
                <c:pt idx="4550">
                  <c:v>58.435600000000001</c:v>
                </c:pt>
                <c:pt idx="4551">
                  <c:v>58.033499999999997</c:v>
                </c:pt>
                <c:pt idx="4552">
                  <c:v>55.313499999999998</c:v>
                </c:pt>
                <c:pt idx="4553">
                  <c:v>55.118299999999998</c:v>
                </c:pt>
                <c:pt idx="4554">
                  <c:v>55.285200000000003</c:v>
                </c:pt>
                <c:pt idx="4555">
                  <c:v>56.470300000000002</c:v>
                </c:pt>
                <c:pt idx="4556">
                  <c:v>55.483400000000003</c:v>
                </c:pt>
                <c:pt idx="4557">
                  <c:v>56.229799999999997</c:v>
                </c:pt>
                <c:pt idx="4558">
                  <c:v>53.013399999999997</c:v>
                </c:pt>
                <c:pt idx="4559">
                  <c:v>50.122599999999998</c:v>
                </c:pt>
                <c:pt idx="4560">
                  <c:v>46.506100000000004</c:v>
                </c:pt>
                <c:pt idx="4561">
                  <c:v>46.404899999999998</c:v>
                </c:pt>
                <c:pt idx="4562">
                  <c:v>44.608600000000003</c:v>
                </c:pt>
                <c:pt idx="4563">
                  <c:v>44.889099999999999</c:v>
                </c:pt>
                <c:pt idx="4564">
                  <c:v>45.822699999999998</c:v>
                </c:pt>
                <c:pt idx="4565">
                  <c:v>50.701500000000003</c:v>
                </c:pt>
                <c:pt idx="4566">
                  <c:v>55.598999999999997</c:v>
                </c:pt>
                <c:pt idx="4567">
                  <c:v>58.2851</c:v>
                </c:pt>
                <c:pt idx="4568">
                  <c:v>56.543799999999997</c:v>
                </c:pt>
                <c:pt idx="4569">
                  <c:v>55.495100000000001</c:v>
                </c:pt>
                <c:pt idx="4570">
                  <c:v>52.659700000000001</c:v>
                </c:pt>
                <c:pt idx="4571">
                  <c:v>51.217700000000001</c:v>
                </c:pt>
                <c:pt idx="4572">
                  <c:v>53.964399999999998</c:v>
                </c:pt>
                <c:pt idx="4573">
                  <c:v>54.246899999999997</c:v>
                </c:pt>
                <c:pt idx="4574">
                  <c:v>55.180700000000002</c:v>
                </c:pt>
                <c:pt idx="4575">
                  <c:v>56.136800000000001</c:v>
                </c:pt>
                <c:pt idx="4576">
                  <c:v>61.796399999999998</c:v>
                </c:pt>
                <c:pt idx="4577">
                  <c:v>64.727800000000002</c:v>
                </c:pt>
                <c:pt idx="4578">
                  <c:v>63.490900000000003</c:v>
                </c:pt>
                <c:pt idx="4579">
                  <c:v>63.683599999999998</c:v>
                </c:pt>
                <c:pt idx="4580">
                  <c:v>61.997799999999998</c:v>
                </c:pt>
                <c:pt idx="4581">
                  <c:v>60.102499999999999</c:v>
                </c:pt>
                <c:pt idx="4582">
                  <c:v>55.264000000000003</c:v>
                </c:pt>
                <c:pt idx="4583">
                  <c:v>54.014400000000002</c:v>
                </c:pt>
                <c:pt idx="4584">
                  <c:v>54.106000000000002</c:v>
                </c:pt>
                <c:pt idx="4585">
                  <c:v>56.119500000000002</c:v>
                </c:pt>
                <c:pt idx="4586">
                  <c:v>56.267600000000002</c:v>
                </c:pt>
                <c:pt idx="4587">
                  <c:v>53.031799999999997</c:v>
                </c:pt>
                <c:pt idx="4588">
                  <c:v>45.842700000000001</c:v>
                </c:pt>
                <c:pt idx="4589">
                  <c:v>38.077300000000001</c:v>
                </c:pt>
                <c:pt idx="4590">
                  <c:v>35.501600000000003</c:v>
                </c:pt>
                <c:pt idx="4591">
                  <c:v>35.255299999999998</c:v>
                </c:pt>
                <c:pt idx="4592">
                  <c:v>32.594499999999996</c:v>
                </c:pt>
                <c:pt idx="4593">
                  <c:v>32.5169</c:v>
                </c:pt>
                <c:pt idx="4594">
                  <c:v>33.200899999999997</c:v>
                </c:pt>
                <c:pt idx="4595">
                  <c:v>34.459800000000001</c:v>
                </c:pt>
                <c:pt idx="4596">
                  <c:v>34.179499999999997</c:v>
                </c:pt>
                <c:pt idx="4597">
                  <c:v>35.304400000000001</c:v>
                </c:pt>
                <c:pt idx="4598">
                  <c:v>36.357300000000002</c:v>
                </c:pt>
                <c:pt idx="4599">
                  <c:v>37.658700000000003</c:v>
                </c:pt>
                <c:pt idx="4600">
                  <c:v>39.235700000000001</c:v>
                </c:pt>
                <c:pt idx="4601">
                  <c:v>39.273000000000003</c:v>
                </c:pt>
                <c:pt idx="4602">
                  <c:v>37.988700000000001</c:v>
                </c:pt>
                <c:pt idx="4603">
                  <c:v>37.281199999999998</c:v>
                </c:pt>
                <c:pt idx="4604">
                  <c:v>39.923400000000001</c:v>
                </c:pt>
                <c:pt idx="4605">
                  <c:v>39.4831</c:v>
                </c:pt>
                <c:pt idx="4606">
                  <c:v>34.639400000000002</c:v>
                </c:pt>
                <c:pt idx="4607">
                  <c:v>31.4938</c:v>
                </c:pt>
                <c:pt idx="4608">
                  <c:v>31.847200000000001</c:v>
                </c:pt>
                <c:pt idx="4609">
                  <c:v>33.436700000000002</c:v>
                </c:pt>
                <c:pt idx="4610">
                  <c:v>35.505800000000001</c:v>
                </c:pt>
                <c:pt idx="4611">
                  <c:v>38.898200000000003</c:v>
                </c:pt>
                <c:pt idx="4612">
                  <c:v>43.465800000000002</c:v>
                </c:pt>
                <c:pt idx="4613">
                  <c:v>43.446599999999997</c:v>
                </c:pt>
                <c:pt idx="4614">
                  <c:v>44.294199999999996</c:v>
                </c:pt>
                <c:pt idx="4615">
                  <c:v>45.348100000000002</c:v>
                </c:pt>
                <c:pt idx="4616">
                  <c:v>46.345999999999997</c:v>
                </c:pt>
                <c:pt idx="4617">
                  <c:v>48.116799999999998</c:v>
                </c:pt>
                <c:pt idx="4618">
                  <c:v>48.0886</c:v>
                </c:pt>
                <c:pt idx="4619">
                  <c:v>45.814399999999999</c:v>
                </c:pt>
                <c:pt idx="4620">
                  <c:v>43.338799999999999</c:v>
                </c:pt>
                <c:pt idx="4621">
                  <c:v>40.494599999999998</c:v>
                </c:pt>
                <c:pt idx="4622">
                  <c:v>39.1892</c:v>
                </c:pt>
                <c:pt idx="4623">
                  <c:v>38.7395</c:v>
                </c:pt>
                <c:pt idx="4624">
                  <c:v>38.230800000000002</c:v>
                </c:pt>
                <c:pt idx="4625">
                  <c:v>36.4574</c:v>
                </c:pt>
                <c:pt idx="4626">
                  <c:v>36.962299999999999</c:v>
                </c:pt>
                <c:pt idx="4627">
                  <c:v>36.141199999999998</c:v>
                </c:pt>
                <c:pt idx="4628">
                  <c:v>35.650100000000002</c:v>
                </c:pt>
                <c:pt idx="4629">
                  <c:v>34.965600000000002</c:v>
                </c:pt>
                <c:pt idx="4630">
                  <c:v>35.994300000000003</c:v>
                </c:pt>
                <c:pt idx="4631">
                  <c:v>35.880299999999998</c:v>
                </c:pt>
                <c:pt idx="4632">
                  <c:v>36.2395</c:v>
                </c:pt>
                <c:pt idx="4633">
                  <c:v>36.7483</c:v>
                </c:pt>
                <c:pt idx="4634">
                  <c:v>36.940100000000001</c:v>
                </c:pt>
                <c:pt idx="4635">
                  <c:v>38.173699999999997</c:v>
                </c:pt>
                <c:pt idx="4636">
                  <c:v>38.528799999999997</c:v>
                </c:pt>
                <c:pt idx="4637">
                  <c:v>39.3063</c:v>
                </c:pt>
                <c:pt idx="4638">
                  <c:v>39.142200000000003</c:v>
                </c:pt>
                <c:pt idx="4639">
                  <c:v>38.643300000000004</c:v>
                </c:pt>
                <c:pt idx="4640">
                  <c:v>38.3324</c:v>
                </c:pt>
                <c:pt idx="4641">
                  <c:v>36.024099999999997</c:v>
                </c:pt>
                <c:pt idx="4642">
                  <c:v>34.835500000000003</c:v>
                </c:pt>
                <c:pt idx="4643">
                  <c:v>35.188299999999998</c:v>
                </c:pt>
                <c:pt idx="4644">
                  <c:v>33.890799999999999</c:v>
                </c:pt>
                <c:pt idx="4645">
                  <c:v>34.190399999999997</c:v>
                </c:pt>
                <c:pt idx="4646">
                  <c:v>35.567</c:v>
                </c:pt>
                <c:pt idx="4647">
                  <c:v>36.290900000000001</c:v>
                </c:pt>
                <c:pt idx="4648">
                  <c:v>36.078000000000003</c:v>
                </c:pt>
                <c:pt idx="4649">
                  <c:v>35.658099999999997</c:v>
                </c:pt>
                <c:pt idx="4650">
                  <c:v>35.993200000000002</c:v>
                </c:pt>
                <c:pt idx="4651">
                  <c:v>36.738300000000002</c:v>
                </c:pt>
                <c:pt idx="4652">
                  <c:v>37.6374</c:v>
                </c:pt>
                <c:pt idx="4653">
                  <c:v>37.630800000000001</c:v>
                </c:pt>
                <c:pt idx="4654">
                  <c:v>38.120100000000001</c:v>
                </c:pt>
                <c:pt idx="4655">
                  <c:v>38.3521</c:v>
                </c:pt>
                <c:pt idx="4656">
                  <c:v>39.872999999999998</c:v>
                </c:pt>
                <c:pt idx="4657">
                  <c:v>40.593200000000003</c:v>
                </c:pt>
                <c:pt idx="4658">
                  <c:v>41.356699999999996</c:v>
                </c:pt>
                <c:pt idx="4659">
                  <c:v>41.988399999999999</c:v>
                </c:pt>
                <c:pt idx="4660">
                  <c:v>48.180799999999998</c:v>
                </c:pt>
                <c:pt idx="4661">
                  <c:v>47.043399999999998</c:v>
                </c:pt>
                <c:pt idx="4662">
                  <c:v>43.3934</c:v>
                </c:pt>
                <c:pt idx="4663">
                  <c:v>39.158799999999999</c:v>
                </c:pt>
                <c:pt idx="4664">
                  <c:v>38.403100000000002</c:v>
                </c:pt>
                <c:pt idx="4665">
                  <c:v>38.677399999999999</c:v>
                </c:pt>
                <c:pt idx="4666">
                  <c:v>38.816699999999997</c:v>
                </c:pt>
                <c:pt idx="4667">
                  <c:v>39.506100000000004</c:v>
                </c:pt>
                <c:pt idx="4668">
                  <c:v>39.276499999999999</c:v>
                </c:pt>
                <c:pt idx="4669">
                  <c:v>38.594499999999996</c:v>
                </c:pt>
                <c:pt idx="4670">
                  <c:v>38.995800000000003</c:v>
                </c:pt>
                <c:pt idx="4671">
                  <c:v>38.616500000000002</c:v>
                </c:pt>
                <c:pt idx="4672">
                  <c:v>37.807099999999998</c:v>
                </c:pt>
                <c:pt idx="4673">
                  <c:v>37.391300000000001</c:v>
                </c:pt>
                <c:pt idx="4674">
                  <c:v>37.317799999999998</c:v>
                </c:pt>
                <c:pt idx="4675">
                  <c:v>37.022799999999997</c:v>
                </c:pt>
                <c:pt idx="4676">
                  <c:v>35.881599999999999</c:v>
                </c:pt>
                <c:pt idx="4677">
                  <c:v>35.214700000000001</c:v>
                </c:pt>
                <c:pt idx="4678">
                  <c:v>35.901600000000002</c:v>
                </c:pt>
                <c:pt idx="4679">
                  <c:v>36.0047</c:v>
                </c:pt>
                <c:pt idx="4680">
                  <c:v>36.0105</c:v>
                </c:pt>
                <c:pt idx="4681">
                  <c:v>35.974499999999999</c:v>
                </c:pt>
                <c:pt idx="4682">
                  <c:v>35.9604</c:v>
                </c:pt>
                <c:pt idx="4683">
                  <c:v>36.140500000000003</c:v>
                </c:pt>
                <c:pt idx="4684">
                  <c:v>36.521599999999999</c:v>
                </c:pt>
                <c:pt idx="4685">
                  <c:v>35.649500000000003</c:v>
                </c:pt>
                <c:pt idx="4686">
                  <c:v>34.432699999999997</c:v>
                </c:pt>
                <c:pt idx="4687">
                  <c:v>34.188499999999998</c:v>
                </c:pt>
                <c:pt idx="4688">
                  <c:v>33.6751</c:v>
                </c:pt>
                <c:pt idx="4689">
                  <c:v>33.669899999999998</c:v>
                </c:pt>
                <c:pt idx="4690">
                  <c:v>33.126800000000003</c:v>
                </c:pt>
                <c:pt idx="4691">
                  <c:v>33.164900000000003</c:v>
                </c:pt>
                <c:pt idx="4692">
                  <c:v>32.841900000000003</c:v>
                </c:pt>
                <c:pt idx="4693">
                  <c:v>32.466099999999997</c:v>
                </c:pt>
                <c:pt idx="4694">
                  <c:v>32.450000000000003</c:v>
                </c:pt>
                <c:pt idx="4695">
                  <c:v>32.481900000000003</c:v>
                </c:pt>
                <c:pt idx="4696">
                  <c:v>32.534799999999997</c:v>
                </c:pt>
                <c:pt idx="4697">
                  <c:v>32.718000000000004</c:v>
                </c:pt>
                <c:pt idx="4698">
                  <c:v>32.8626</c:v>
                </c:pt>
                <c:pt idx="4699">
                  <c:v>32.926600000000001</c:v>
                </c:pt>
                <c:pt idx="4700">
                  <c:v>33.0779</c:v>
                </c:pt>
                <c:pt idx="4701">
                  <c:v>33.377400000000002</c:v>
                </c:pt>
                <c:pt idx="4702">
                  <c:v>33.591999999999999</c:v>
                </c:pt>
                <c:pt idx="4703">
                  <c:v>33.673000000000002</c:v>
                </c:pt>
                <c:pt idx="4704">
                  <c:v>33.917499999999997</c:v>
                </c:pt>
                <c:pt idx="4705">
                  <c:v>34.317500000000003</c:v>
                </c:pt>
                <c:pt idx="4706">
                  <c:v>34.573999999999998</c:v>
                </c:pt>
                <c:pt idx="4707">
                  <c:v>34.614600000000003</c:v>
                </c:pt>
                <c:pt idx="4708">
                  <c:v>34.4664</c:v>
                </c:pt>
                <c:pt idx="4709">
                  <c:v>34.521099999999997</c:v>
                </c:pt>
                <c:pt idx="4710">
                  <c:v>34.526299999999999</c:v>
                </c:pt>
                <c:pt idx="4711">
                  <c:v>34.082900000000002</c:v>
                </c:pt>
                <c:pt idx="4712">
                  <c:v>34.035400000000003</c:v>
                </c:pt>
                <c:pt idx="4713">
                  <c:v>33.862000000000002</c:v>
                </c:pt>
                <c:pt idx="4714">
                  <c:v>33.893999999999998</c:v>
                </c:pt>
                <c:pt idx="4715">
                  <c:v>33.685699999999997</c:v>
                </c:pt>
                <c:pt idx="4716">
                  <c:v>33.5443</c:v>
                </c:pt>
                <c:pt idx="4717">
                  <c:v>33.284199999999998</c:v>
                </c:pt>
                <c:pt idx="4718">
                  <c:v>33.6036</c:v>
                </c:pt>
                <c:pt idx="4719">
                  <c:v>33.506300000000003</c:v>
                </c:pt>
                <c:pt idx="4720">
                  <c:v>33.408099999999997</c:v>
                </c:pt>
                <c:pt idx="4721">
                  <c:v>33.437199999999997</c:v>
                </c:pt>
                <c:pt idx="4722">
                  <c:v>33.442700000000002</c:v>
                </c:pt>
                <c:pt idx="4723">
                  <c:v>32.851399999999998</c:v>
                </c:pt>
                <c:pt idx="4724">
                  <c:v>32.3551</c:v>
                </c:pt>
                <c:pt idx="4725">
                  <c:v>32.602200000000003</c:v>
                </c:pt>
                <c:pt idx="4726">
                  <c:v>32.994399999999999</c:v>
                </c:pt>
                <c:pt idx="4727">
                  <c:v>34.011099999999999</c:v>
                </c:pt>
                <c:pt idx="4728">
                  <c:v>34.232100000000003</c:v>
                </c:pt>
                <c:pt idx="4729">
                  <c:v>34.325800000000001</c:v>
                </c:pt>
                <c:pt idx="4730">
                  <c:v>34.285299999999999</c:v>
                </c:pt>
                <c:pt idx="4731">
                  <c:v>34.1798</c:v>
                </c:pt>
                <c:pt idx="4732">
                  <c:v>34.166899999999998</c:v>
                </c:pt>
                <c:pt idx="4733">
                  <c:v>34.052300000000002</c:v>
                </c:pt>
                <c:pt idx="4734">
                  <c:v>33.895299999999999</c:v>
                </c:pt>
                <c:pt idx="4735">
                  <c:v>34.1447</c:v>
                </c:pt>
                <c:pt idx="4736">
                  <c:v>34.327300000000001</c:v>
                </c:pt>
                <c:pt idx="4737">
                  <c:v>34.299700000000001</c:v>
                </c:pt>
                <c:pt idx="4738">
                  <c:v>33.829500000000003</c:v>
                </c:pt>
                <c:pt idx="4739">
                  <c:v>33.455199999999998</c:v>
                </c:pt>
                <c:pt idx="4740">
                  <c:v>32.816899999999997</c:v>
                </c:pt>
                <c:pt idx="4741">
                  <c:v>32.601399999999998</c:v>
                </c:pt>
                <c:pt idx="4742">
                  <c:v>32.406100000000002</c:v>
                </c:pt>
                <c:pt idx="4743">
                  <c:v>33.038200000000003</c:v>
                </c:pt>
                <c:pt idx="4744">
                  <c:v>33.264800000000001</c:v>
                </c:pt>
                <c:pt idx="4745">
                  <c:v>33.136499999999998</c:v>
                </c:pt>
                <c:pt idx="4746">
                  <c:v>32.6235</c:v>
                </c:pt>
                <c:pt idx="4747">
                  <c:v>32.348300000000002</c:v>
                </c:pt>
                <c:pt idx="4748">
                  <c:v>32.480400000000003</c:v>
                </c:pt>
                <c:pt idx="4749">
                  <c:v>32.9405</c:v>
                </c:pt>
                <c:pt idx="4750">
                  <c:v>32.8078</c:v>
                </c:pt>
                <c:pt idx="4751">
                  <c:v>32.218000000000004</c:v>
                </c:pt>
                <c:pt idx="4752">
                  <c:v>32.007899999999999</c:v>
                </c:pt>
                <c:pt idx="4753">
                  <c:v>31.8871</c:v>
                </c:pt>
                <c:pt idx="4754">
                  <c:v>32.143300000000004</c:v>
                </c:pt>
                <c:pt idx="4755">
                  <c:v>32.162199999999999</c:v>
                </c:pt>
                <c:pt idx="4756">
                  <c:v>32.4253</c:v>
                </c:pt>
                <c:pt idx="4757">
                  <c:v>32.375799999999998</c:v>
                </c:pt>
                <c:pt idx="4758">
                  <c:v>32.256900000000002</c:v>
                </c:pt>
                <c:pt idx="4759">
                  <c:v>31.8414</c:v>
                </c:pt>
                <c:pt idx="4760">
                  <c:v>31.635899999999999</c:v>
                </c:pt>
                <c:pt idx="4761">
                  <c:v>32.025199999999998</c:v>
                </c:pt>
                <c:pt idx="4762">
                  <c:v>32.351900000000001</c:v>
                </c:pt>
                <c:pt idx="4763">
                  <c:v>32.814799999999998</c:v>
                </c:pt>
                <c:pt idx="4764">
                  <c:v>32.947600000000001</c:v>
                </c:pt>
                <c:pt idx="4765">
                  <c:v>32.940600000000003</c:v>
                </c:pt>
                <c:pt idx="4766">
                  <c:v>33.125700000000002</c:v>
                </c:pt>
                <c:pt idx="4767">
                  <c:v>33.499000000000002</c:v>
                </c:pt>
                <c:pt idx="4768">
                  <c:v>33.883400000000002</c:v>
                </c:pt>
                <c:pt idx="4769">
                  <c:v>33.5426</c:v>
                </c:pt>
                <c:pt idx="4770">
                  <c:v>33.4176</c:v>
                </c:pt>
                <c:pt idx="4771">
                  <c:v>33.387900000000002</c:v>
                </c:pt>
                <c:pt idx="4772">
                  <c:v>33.3703</c:v>
                </c:pt>
                <c:pt idx="4773">
                  <c:v>33.954000000000001</c:v>
                </c:pt>
                <c:pt idx="4774">
                  <c:v>34.345999999999997</c:v>
                </c:pt>
                <c:pt idx="4775">
                  <c:v>34.5852</c:v>
                </c:pt>
                <c:pt idx="4776">
                  <c:v>35.528100000000002</c:v>
                </c:pt>
                <c:pt idx="4777">
                  <c:v>36.589500000000001</c:v>
                </c:pt>
                <c:pt idx="4778">
                  <c:v>37.380499999999998</c:v>
                </c:pt>
                <c:pt idx="4779">
                  <c:v>39.023299999999999</c:v>
                </c:pt>
                <c:pt idx="4780">
                  <c:v>40.083599999999997</c:v>
                </c:pt>
                <c:pt idx="4781">
                  <c:v>38.8992</c:v>
                </c:pt>
                <c:pt idx="4782">
                  <c:v>37.560899999999997</c:v>
                </c:pt>
                <c:pt idx="4783">
                  <c:v>36.421199999999999</c:v>
                </c:pt>
                <c:pt idx="4784">
                  <c:v>39.252499999999998</c:v>
                </c:pt>
                <c:pt idx="4785">
                  <c:v>35.752499999999998</c:v>
                </c:pt>
                <c:pt idx="4786">
                  <c:v>51.616799999999998</c:v>
                </c:pt>
                <c:pt idx="4787">
                  <c:v>36.788200000000003</c:v>
                </c:pt>
                <c:pt idx="4788">
                  <c:v>32.081099999999999</c:v>
                </c:pt>
                <c:pt idx="4789">
                  <c:v>31.709599999999998</c:v>
                </c:pt>
                <c:pt idx="4790">
                  <c:v>32.2864</c:v>
                </c:pt>
                <c:pt idx="4791">
                  <c:v>32.926699999999997</c:v>
                </c:pt>
                <c:pt idx="4792">
                  <c:v>31.568200000000001</c:v>
                </c:pt>
                <c:pt idx="4793">
                  <c:v>28.996700000000001</c:v>
                </c:pt>
                <c:pt idx="4794">
                  <c:v>27.446000000000002</c:v>
                </c:pt>
                <c:pt idx="4795">
                  <c:v>25.546099999999999</c:v>
                </c:pt>
                <c:pt idx="4796">
                  <c:v>25.949000000000002</c:v>
                </c:pt>
                <c:pt idx="4797">
                  <c:v>25.401900000000001</c:v>
                </c:pt>
                <c:pt idx="4798">
                  <c:v>29.736499999999999</c:v>
                </c:pt>
                <c:pt idx="4799">
                  <c:v>30.0669</c:v>
                </c:pt>
                <c:pt idx="4800">
                  <c:v>30.458300000000001</c:v>
                </c:pt>
                <c:pt idx="4801">
                  <c:v>31.484400000000001</c:v>
                </c:pt>
                <c:pt idx="4802">
                  <c:v>30.741700000000002</c:v>
                </c:pt>
                <c:pt idx="4803">
                  <c:v>28.7454</c:v>
                </c:pt>
                <c:pt idx="4804">
                  <c:v>27.4145</c:v>
                </c:pt>
                <c:pt idx="4805">
                  <c:v>26.793299999999999</c:v>
                </c:pt>
                <c:pt idx="4806">
                  <c:v>26.694099999999999</c:v>
                </c:pt>
                <c:pt idx="4807">
                  <c:v>26.686199999999999</c:v>
                </c:pt>
                <c:pt idx="4808">
                  <c:v>28.246400000000001</c:v>
                </c:pt>
                <c:pt idx="4809">
                  <c:v>29.000499999999999</c:v>
                </c:pt>
                <c:pt idx="4810">
                  <c:v>28.6174</c:v>
                </c:pt>
                <c:pt idx="4811">
                  <c:v>30.3934</c:v>
                </c:pt>
                <c:pt idx="4812">
                  <c:v>30.271699999999999</c:v>
                </c:pt>
                <c:pt idx="4813">
                  <c:v>35.137099999999997</c:v>
                </c:pt>
                <c:pt idx="4814">
                  <c:v>39.043300000000002</c:v>
                </c:pt>
                <c:pt idx="4815">
                  <c:v>41.821199999999997</c:v>
                </c:pt>
                <c:pt idx="4816">
                  <c:v>43.462400000000002</c:v>
                </c:pt>
                <c:pt idx="4817">
                  <c:v>43.144599999999997</c:v>
                </c:pt>
                <c:pt idx="4818">
                  <c:v>40.480400000000003</c:v>
                </c:pt>
                <c:pt idx="4819">
                  <c:v>34.306600000000003</c:v>
                </c:pt>
                <c:pt idx="4820">
                  <c:v>32.502800000000001</c:v>
                </c:pt>
                <c:pt idx="4821">
                  <c:v>31.8001</c:v>
                </c:pt>
                <c:pt idx="4822">
                  <c:v>34.8279</c:v>
                </c:pt>
                <c:pt idx="4823">
                  <c:v>33.496299999999998</c:v>
                </c:pt>
                <c:pt idx="4824">
                  <c:v>33.794600000000003</c:v>
                </c:pt>
                <c:pt idx="4825">
                  <c:v>35.272199999999998</c:v>
                </c:pt>
                <c:pt idx="4826">
                  <c:v>34.257800000000003</c:v>
                </c:pt>
                <c:pt idx="4827">
                  <c:v>34.9465</c:v>
                </c:pt>
                <c:pt idx="4828">
                  <c:v>36.905099999999997</c:v>
                </c:pt>
                <c:pt idx="4829">
                  <c:v>38.021000000000001</c:v>
                </c:pt>
                <c:pt idx="4830">
                  <c:v>39.520899999999997</c:v>
                </c:pt>
                <c:pt idx="4831">
                  <c:v>39.393799999999999</c:v>
                </c:pt>
                <c:pt idx="4832">
                  <c:v>39.835000000000001</c:v>
                </c:pt>
                <c:pt idx="4833">
                  <c:v>39.518900000000002</c:v>
                </c:pt>
                <c:pt idx="4834">
                  <c:v>42.1935</c:v>
                </c:pt>
                <c:pt idx="4835">
                  <c:v>44.289299999999997</c:v>
                </c:pt>
                <c:pt idx="4836">
                  <c:v>44.994199999999999</c:v>
                </c:pt>
                <c:pt idx="4837">
                  <c:v>44.4876</c:v>
                </c:pt>
                <c:pt idx="4838">
                  <c:v>44.8553</c:v>
                </c:pt>
                <c:pt idx="4839">
                  <c:v>43.911200000000001</c:v>
                </c:pt>
                <c:pt idx="4840">
                  <c:v>43.599499999999999</c:v>
                </c:pt>
                <c:pt idx="4841">
                  <c:v>44.0871</c:v>
                </c:pt>
                <c:pt idx="4842">
                  <c:v>46.542099999999998</c:v>
                </c:pt>
                <c:pt idx="4843">
                  <c:v>47.292000000000002</c:v>
                </c:pt>
                <c:pt idx="4844">
                  <c:v>47.957299999999996</c:v>
                </c:pt>
                <c:pt idx="4845">
                  <c:v>47.524799999999999</c:v>
                </c:pt>
                <c:pt idx="4846">
                  <c:v>48.816899999999997</c:v>
                </c:pt>
                <c:pt idx="4847">
                  <c:v>49.415300000000002</c:v>
                </c:pt>
                <c:pt idx="4848">
                  <c:v>49.377200000000002</c:v>
                </c:pt>
                <c:pt idx="4849">
                  <c:v>49.706899999999997</c:v>
                </c:pt>
                <c:pt idx="4850">
                  <c:v>50.126300000000001</c:v>
                </c:pt>
                <c:pt idx="4851">
                  <c:v>50.608199999999997</c:v>
                </c:pt>
                <c:pt idx="4852">
                  <c:v>50.260100000000001</c:v>
                </c:pt>
                <c:pt idx="4853">
                  <c:v>50.025199999999998</c:v>
                </c:pt>
                <c:pt idx="4854">
                  <c:v>49.770499999999998</c:v>
                </c:pt>
                <c:pt idx="4855">
                  <c:v>50.346499999999999</c:v>
                </c:pt>
                <c:pt idx="4856">
                  <c:v>48.867699999999999</c:v>
                </c:pt>
                <c:pt idx="4857">
                  <c:v>49.294699999999999</c:v>
                </c:pt>
                <c:pt idx="4858">
                  <c:v>49.049599999999998</c:v>
                </c:pt>
                <c:pt idx="4859">
                  <c:v>47.316499999999998</c:v>
                </c:pt>
                <c:pt idx="4860">
                  <c:v>44.917400000000001</c:v>
                </c:pt>
                <c:pt idx="4861">
                  <c:v>42.7607</c:v>
                </c:pt>
                <c:pt idx="4862">
                  <c:v>40.172800000000002</c:v>
                </c:pt>
                <c:pt idx="4863">
                  <c:v>39.647599999999997</c:v>
                </c:pt>
                <c:pt idx="4864">
                  <c:v>39.0807</c:v>
                </c:pt>
                <c:pt idx="4865">
                  <c:v>39.201500000000003</c:v>
                </c:pt>
                <c:pt idx="4866">
                  <c:v>39.932299999999998</c:v>
                </c:pt>
                <c:pt idx="4867">
                  <c:v>40.086199999999998</c:v>
                </c:pt>
                <c:pt idx="4868">
                  <c:v>40.517200000000003</c:v>
                </c:pt>
                <c:pt idx="4869">
                  <c:v>40.471299999999999</c:v>
                </c:pt>
                <c:pt idx="4870">
                  <c:v>40.846899999999998</c:v>
                </c:pt>
                <c:pt idx="4871">
                  <c:v>41.471200000000003</c:v>
                </c:pt>
                <c:pt idx="4872">
                  <c:v>42.2455</c:v>
                </c:pt>
                <c:pt idx="4873">
                  <c:v>41.152999999999999</c:v>
                </c:pt>
                <c:pt idx="4874">
                  <c:v>41.644599999999997</c:v>
                </c:pt>
                <c:pt idx="4875">
                  <c:v>42.1235</c:v>
                </c:pt>
                <c:pt idx="4876">
                  <c:v>42.446800000000003</c:v>
                </c:pt>
                <c:pt idx="4877">
                  <c:v>43.205199999999998</c:v>
                </c:pt>
                <c:pt idx="4878">
                  <c:v>44.101799999999997</c:v>
                </c:pt>
                <c:pt idx="4879">
                  <c:v>44.652700000000003</c:v>
                </c:pt>
                <c:pt idx="4880">
                  <c:v>44.822899999999997</c:v>
                </c:pt>
                <c:pt idx="4881">
                  <c:v>44.8127</c:v>
                </c:pt>
                <c:pt idx="4882">
                  <c:v>45.380499999999998</c:v>
                </c:pt>
                <c:pt idx="4883">
                  <c:v>46.813400000000001</c:v>
                </c:pt>
                <c:pt idx="4884">
                  <c:v>48.622100000000003</c:v>
                </c:pt>
                <c:pt idx="4885">
                  <c:v>48.317999999999998</c:v>
                </c:pt>
                <c:pt idx="4886">
                  <c:v>51.065100000000001</c:v>
                </c:pt>
                <c:pt idx="4887">
                  <c:v>51.932099999999998</c:v>
                </c:pt>
                <c:pt idx="4888">
                  <c:v>54.986899999999999</c:v>
                </c:pt>
                <c:pt idx="4889">
                  <c:v>55.622599999999998</c:v>
                </c:pt>
                <c:pt idx="4890">
                  <c:v>56.008400000000002</c:v>
                </c:pt>
                <c:pt idx="4891">
                  <c:v>56.4452</c:v>
                </c:pt>
                <c:pt idx="4892">
                  <c:v>56.923400000000001</c:v>
                </c:pt>
                <c:pt idx="4893">
                  <c:v>57.698900000000002</c:v>
                </c:pt>
                <c:pt idx="4894">
                  <c:v>57.728499999999997</c:v>
                </c:pt>
                <c:pt idx="4895">
                  <c:v>58.4223</c:v>
                </c:pt>
                <c:pt idx="4896">
                  <c:v>58.367899999999999</c:v>
                </c:pt>
                <c:pt idx="4897">
                  <c:v>58.250999999999998</c:v>
                </c:pt>
                <c:pt idx="4898">
                  <c:v>57.930300000000003</c:v>
                </c:pt>
                <c:pt idx="4899">
                  <c:v>57.194299999999998</c:v>
                </c:pt>
                <c:pt idx="4900">
                  <c:v>56.3628</c:v>
                </c:pt>
                <c:pt idx="4901">
                  <c:v>55.824199999999998</c:v>
                </c:pt>
                <c:pt idx="4902">
                  <c:v>54.738100000000003</c:v>
                </c:pt>
                <c:pt idx="4903">
                  <c:v>54.051499999999997</c:v>
                </c:pt>
                <c:pt idx="4904">
                  <c:v>54.121000000000002</c:v>
                </c:pt>
                <c:pt idx="4905">
                  <c:v>53.927700000000002</c:v>
                </c:pt>
                <c:pt idx="4906">
                  <c:v>54.307899999999997</c:v>
                </c:pt>
                <c:pt idx="4907">
                  <c:v>54.534799999999997</c:v>
                </c:pt>
                <c:pt idx="4908">
                  <c:v>56.092199999999998</c:v>
                </c:pt>
                <c:pt idx="4909">
                  <c:v>58.180799999999998</c:v>
                </c:pt>
                <c:pt idx="4910">
                  <c:v>58.293799999999997</c:v>
                </c:pt>
                <c:pt idx="4911">
                  <c:v>60.040399999999998</c:v>
                </c:pt>
                <c:pt idx="4912">
                  <c:v>65.175899999999999</c:v>
                </c:pt>
                <c:pt idx="4913">
                  <c:v>67.572699999999998</c:v>
                </c:pt>
                <c:pt idx="4914">
                  <c:v>74.526700000000005</c:v>
                </c:pt>
                <c:pt idx="4915">
                  <c:v>78.6798</c:v>
                </c:pt>
                <c:pt idx="4916">
                  <c:v>78.436199999999999</c:v>
                </c:pt>
                <c:pt idx="4917">
                  <c:v>80.229900000000001</c:v>
                </c:pt>
                <c:pt idx="4918">
                  <c:v>80.406300000000002</c:v>
                </c:pt>
                <c:pt idx="4919">
                  <c:v>79.314499999999995</c:v>
                </c:pt>
                <c:pt idx="4920">
                  <c:v>76.515699999999995</c:v>
                </c:pt>
                <c:pt idx="4921">
                  <c:v>73.148899999999998</c:v>
                </c:pt>
                <c:pt idx="4922">
                  <c:v>68.852900000000005</c:v>
                </c:pt>
                <c:pt idx="4923">
                  <c:v>68.677099999999996</c:v>
                </c:pt>
                <c:pt idx="4924">
                  <c:v>68.707400000000007</c:v>
                </c:pt>
                <c:pt idx="4925">
                  <c:v>69.561300000000003</c:v>
                </c:pt>
                <c:pt idx="4926">
                  <c:v>71.127600000000001</c:v>
                </c:pt>
                <c:pt idx="4927">
                  <c:v>72.805800000000005</c:v>
                </c:pt>
                <c:pt idx="4928">
                  <c:v>71.566500000000005</c:v>
                </c:pt>
                <c:pt idx="4929">
                  <c:v>72.072000000000003</c:v>
                </c:pt>
                <c:pt idx="4930">
                  <c:v>72.547899999999998</c:v>
                </c:pt>
                <c:pt idx="4931">
                  <c:v>72.778800000000004</c:v>
                </c:pt>
                <c:pt idx="4932">
                  <c:v>72.027600000000007</c:v>
                </c:pt>
                <c:pt idx="4933">
                  <c:v>67.464200000000005</c:v>
                </c:pt>
                <c:pt idx="4934">
                  <c:v>66.657200000000003</c:v>
                </c:pt>
                <c:pt idx="4935">
                  <c:v>66.509100000000004</c:v>
                </c:pt>
                <c:pt idx="4936">
                  <c:v>66.255300000000005</c:v>
                </c:pt>
                <c:pt idx="4937">
                  <c:v>65.288200000000003</c:v>
                </c:pt>
                <c:pt idx="4938">
                  <c:v>63.128900000000002</c:v>
                </c:pt>
                <c:pt idx="4939">
                  <c:v>61.9358</c:v>
                </c:pt>
                <c:pt idx="4940">
                  <c:v>63.330599999999997</c:v>
                </c:pt>
                <c:pt idx="4941">
                  <c:v>71.564499999999995</c:v>
                </c:pt>
                <c:pt idx="4942">
                  <c:v>76.382900000000006</c:v>
                </c:pt>
                <c:pt idx="4943">
                  <c:v>79.605599999999995</c:v>
                </c:pt>
                <c:pt idx="4944">
                  <c:v>83.189599999999999</c:v>
                </c:pt>
                <c:pt idx="4945">
                  <c:v>85.429199999999994</c:v>
                </c:pt>
                <c:pt idx="4946">
                  <c:v>81.556299999999993</c:v>
                </c:pt>
                <c:pt idx="4947">
                  <c:v>79.0441</c:v>
                </c:pt>
                <c:pt idx="4948">
                  <c:v>81.047200000000004</c:v>
                </c:pt>
                <c:pt idx="4949">
                  <c:v>78.6995</c:v>
                </c:pt>
                <c:pt idx="4950">
                  <c:v>73.801699999999997</c:v>
                </c:pt>
                <c:pt idx="4951">
                  <c:v>70.348500000000001</c:v>
                </c:pt>
                <c:pt idx="4952">
                  <c:v>60.898499999999999</c:v>
                </c:pt>
                <c:pt idx="4953">
                  <c:v>60.2866</c:v>
                </c:pt>
                <c:pt idx="4954">
                  <c:v>61.789700000000003</c:v>
                </c:pt>
                <c:pt idx="4955">
                  <c:v>59.211100000000002</c:v>
                </c:pt>
                <c:pt idx="4956">
                  <c:v>55.994700000000002</c:v>
                </c:pt>
                <c:pt idx="4957">
                  <c:v>51.843899999999998</c:v>
                </c:pt>
                <c:pt idx="4958">
                  <c:v>49.016300000000001</c:v>
                </c:pt>
                <c:pt idx="4959">
                  <c:v>48.7498</c:v>
                </c:pt>
                <c:pt idx="4960">
                  <c:v>50.464399999999998</c:v>
                </c:pt>
                <c:pt idx="4961">
                  <c:v>49.059800000000003</c:v>
                </c:pt>
                <c:pt idx="4962">
                  <c:v>48.707799999999999</c:v>
                </c:pt>
                <c:pt idx="4963">
                  <c:v>44.8919</c:v>
                </c:pt>
                <c:pt idx="4964">
                  <c:v>44.4495</c:v>
                </c:pt>
                <c:pt idx="4965">
                  <c:v>45.545000000000002</c:v>
                </c:pt>
                <c:pt idx="4966">
                  <c:v>46.008099999999999</c:v>
                </c:pt>
                <c:pt idx="4967">
                  <c:v>44.8675</c:v>
                </c:pt>
                <c:pt idx="4968">
                  <c:v>44.990400000000001</c:v>
                </c:pt>
                <c:pt idx="4969">
                  <c:v>44.865000000000002</c:v>
                </c:pt>
                <c:pt idx="4970">
                  <c:v>44.826700000000002</c:v>
                </c:pt>
                <c:pt idx="4971">
                  <c:v>43.912999999999997</c:v>
                </c:pt>
                <c:pt idx="4972">
                  <c:v>42.192799999999998</c:v>
                </c:pt>
                <c:pt idx="4973">
                  <c:v>41.475200000000001</c:v>
                </c:pt>
                <c:pt idx="4974">
                  <c:v>41.703899999999997</c:v>
                </c:pt>
                <c:pt idx="4975">
                  <c:v>44.456699999999998</c:v>
                </c:pt>
                <c:pt idx="4976">
                  <c:v>42.662500000000001</c:v>
                </c:pt>
                <c:pt idx="4977">
                  <c:v>42.2181</c:v>
                </c:pt>
                <c:pt idx="4978">
                  <c:v>42.480800000000002</c:v>
                </c:pt>
                <c:pt idx="4979">
                  <c:v>41.793500000000002</c:v>
                </c:pt>
                <c:pt idx="4980">
                  <c:v>41.506</c:v>
                </c:pt>
                <c:pt idx="4981">
                  <c:v>41.081499999999998</c:v>
                </c:pt>
                <c:pt idx="4982">
                  <c:v>39.6038</c:v>
                </c:pt>
                <c:pt idx="4983">
                  <c:v>38.266300000000001</c:v>
                </c:pt>
                <c:pt idx="4984">
                  <c:v>36.637599999999999</c:v>
                </c:pt>
                <c:pt idx="4985">
                  <c:v>35.973399999999998</c:v>
                </c:pt>
                <c:pt idx="4986">
                  <c:v>36.661900000000003</c:v>
                </c:pt>
                <c:pt idx="4987">
                  <c:v>37.806199999999997</c:v>
                </c:pt>
                <c:pt idx="4988">
                  <c:v>38.715899999999998</c:v>
                </c:pt>
                <c:pt idx="4989">
                  <c:v>39.6693</c:v>
                </c:pt>
                <c:pt idx="4990">
                  <c:v>40.230200000000004</c:v>
                </c:pt>
                <c:pt idx="4991">
                  <c:v>40.5871</c:v>
                </c:pt>
                <c:pt idx="4992">
                  <c:v>41.640599999999999</c:v>
                </c:pt>
                <c:pt idx="4993">
                  <c:v>42.312899999999999</c:v>
                </c:pt>
                <c:pt idx="4994">
                  <c:v>42.799199999999999</c:v>
                </c:pt>
                <c:pt idx="4995">
                  <c:v>43.746499999999997</c:v>
                </c:pt>
                <c:pt idx="4996">
                  <c:v>44.781799999999997</c:v>
                </c:pt>
                <c:pt idx="4997">
                  <c:v>45.460700000000003</c:v>
                </c:pt>
                <c:pt idx="4998">
                  <c:v>45.78</c:v>
                </c:pt>
                <c:pt idx="4999">
                  <c:v>46.2622</c:v>
                </c:pt>
                <c:pt idx="5000">
                  <c:v>47.020499999999998</c:v>
                </c:pt>
                <c:pt idx="5001">
                  <c:v>48.140599999999999</c:v>
                </c:pt>
                <c:pt idx="5002">
                  <c:v>48.202500000000001</c:v>
                </c:pt>
                <c:pt idx="5003">
                  <c:v>48.3917</c:v>
                </c:pt>
                <c:pt idx="5004">
                  <c:v>49.393799999999999</c:v>
                </c:pt>
                <c:pt idx="5005">
                  <c:v>50.319299999999998</c:v>
                </c:pt>
                <c:pt idx="5006">
                  <c:v>50.531100000000002</c:v>
                </c:pt>
                <c:pt idx="5007">
                  <c:v>50.473599999999998</c:v>
                </c:pt>
                <c:pt idx="5008">
                  <c:v>50.645899999999997</c:v>
                </c:pt>
                <c:pt idx="5009">
                  <c:v>51.377899999999997</c:v>
                </c:pt>
                <c:pt idx="5010">
                  <c:v>51.194699999999997</c:v>
                </c:pt>
                <c:pt idx="5011">
                  <c:v>51.3063</c:v>
                </c:pt>
                <c:pt idx="5012">
                  <c:v>50.755099999999999</c:v>
                </c:pt>
                <c:pt idx="5013">
                  <c:v>51.114699999999999</c:v>
                </c:pt>
                <c:pt idx="5014">
                  <c:v>51.767299999999999</c:v>
                </c:pt>
                <c:pt idx="5015">
                  <c:v>51.129100000000001</c:v>
                </c:pt>
                <c:pt idx="5016">
                  <c:v>51.008600000000001</c:v>
                </c:pt>
                <c:pt idx="5017">
                  <c:v>50.085299999999997</c:v>
                </c:pt>
                <c:pt idx="5018">
                  <c:v>49.341500000000003</c:v>
                </c:pt>
                <c:pt idx="5019">
                  <c:v>48.790700000000001</c:v>
                </c:pt>
                <c:pt idx="5020">
                  <c:v>48.633499999999998</c:v>
                </c:pt>
                <c:pt idx="5021">
                  <c:v>48.004300000000001</c:v>
                </c:pt>
                <c:pt idx="5022">
                  <c:v>48.477400000000003</c:v>
                </c:pt>
                <c:pt idx="5023">
                  <c:v>48.125</c:v>
                </c:pt>
                <c:pt idx="5024">
                  <c:v>48.291400000000003</c:v>
                </c:pt>
                <c:pt idx="5025">
                  <c:v>48.552500000000002</c:v>
                </c:pt>
                <c:pt idx="5026">
                  <c:v>49.139200000000002</c:v>
                </c:pt>
                <c:pt idx="5027">
                  <c:v>50.167400000000001</c:v>
                </c:pt>
                <c:pt idx="5028">
                  <c:v>51.0152</c:v>
                </c:pt>
                <c:pt idx="5029">
                  <c:v>51.316499999999998</c:v>
                </c:pt>
                <c:pt idx="5030">
                  <c:v>52.403300000000002</c:v>
                </c:pt>
                <c:pt idx="5031">
                  <c:v>53.3371</c:v>
                </c:pt>
                <c:pt idx="5032">
                  <c:v>54.732100000000003</c:v>
                </c:pt>
                <c:pt idx="5033">
                  <c:v>56.347700000000003</c:v>
                </c:pt>
                <c:pt idx="5034">
                  <c:v>57.9938</c:v>
                </c:pt>
                <c:pt idx="5035">
                  <c:v>59.508400000000002</c:v>
                </c:pt>
                <c:pt idx="5036">
                  <c:v>61.609699999999997</c:v>
                </c:pt>
                <c:pt idx="5037">
                  <c:v>63.326000000000001</c:v>
                </c:pt>
                <c:pt idx="5038">
                  <c:v>63.891800000000003</c:v>
                </c:pt>
                <c:pt idx="5039">
                  <c:v>63.516800000000003</c:v>
                </c:pt>
                <c:pt idx="5040">
                  <c:v>63.3874</c:v>
                </c:pt>
                <c:pt idx="5041">
                  <c:v>62.721600000000002</c:v>
                </c:pt>
                <c:pt idx="5042">
                  <c:v>61.901299999999999</c:v>
                </c:pt>
                <c:pt idx="5043">
                  <c:v>60.259700000000002</c:v>
                </c:pt>
                <c:pt idx="5044">
                  <c:v>58.828899999999997</c:v>
                </c:pt>
                <c:pt idx="5045">
                  <c:v>56.8384</c:v>
                </c:pt>
                <c:pt idx="5046">
                  <c:v>55.923400000000001</c:v>
                </c:pt>
                <c:pt idx="5047">
                  <c:v>54.475099999999998</c:v>
                </c:pt>
                <c:pt idx="5048">
                  <c:v>52.684899999999999</c:v>
                </c:pt>
                <c:pt idx="5049">
                  <c:v>51.380600000000001</c:v>
                </c:pt>
                <c:pt idx="5050">
                  <c:v>50.691899999999997</c:v>
                </c:pt>
                <c:pt idx="5051">
                  <c:v>50.154000000000003</c:v>
                </c:pt>
                <c:pt idx="5052">
                  <c:v>49.574199999999998</c:v>
                </c:pt>
                <c:pt idx="5053">
                  <c:v>49.607300000000002</c:v>
                </c:pt>
                <c:pt idx="5054">
                  <c:v>49.671799999999998</c:v>
                </c:pt>
                <c:pt idx="5055">
                  <c:v>49.741199999999999</c:v>
                </c:pt>
                <c:pt idx="5056">
                  <c:v>49.548699999999997</c:v>
                </c:pt>
                <c:pt idx="5057">
                  <c:v>49.639299999999999</c:v>
                </c:pt>
                <c:pt idx="5058">
                  <c:v>49.478700000000003</c:v>
                </c:pt>
                <c:pt idx="5059">
                  <c:v>49.821599999999997</c:v>
                </c:pt>
                <c:pt idx="5060">
                  <c:v>49.848500000000001</c:v>
                </c:pt>
                <c:pt idx="5061">
                  <c:v>50.103000000000002</c:v>
                </c:pt>
                <c:pt idx="5062">
                  <c:v>50.780799999999999</c:v>
                </c:pt>
                <c:pt idx="5063">
                  <c:v>50.973300000000002</c:v>
                </c:pt>
                <c:pt idx="5064">
                  <c:v>51.179000000000002</c:v>
                </c:pt>
                <c:pt idx="5065">
                  <c:v>51.5349</c:v>
                </c:pt>
                <c:pt idx="5066">
                  <c:v>51.594000000000001</c:v>
                </c:pt>
                <c:pt idx="5067">
                  <c:v>51.768700000000003</c:v>
                </c:pt>
                <c:pt idx="5068">
                  <c:v>52.158999999999999</c:v>
                </c:pt>
                <c:pt idx="5069">
                  <c:v>52.1233</c:v>
                </c:pt>
                <c:pt idx="5070">
                  <c:v>52.446300000000001</c:v>
                </c:pt>
                <c:pt idx="5071">
                  <c:v>52.344099999999997</c:v>
                </c:pt>
                <c:pt idx="5072">
                  <c:v>52.316000000000003</c:v>
                </c:pt>
                <c:pt idx="5073">
                  <c:v>52.404000000000003</c:v>
                </c:pt>
                <c:pt idx="5074">
                  <c:v>52.243499999999997</c:v>
                </c:pt>
                <c:pt idx="5075">
                  <c:v>51.833799999999997</c:v>
                </c:pt>
                <c:pt idx="5076">
                  <c:v>51.62</c:v>
                </c:pt>
                <c:pt idx="5077">
                  <c:v>51.744799999999998</c:v>
                </c:pt>
                <c:pt idx="5078">
                  <c:v>51.394500000000001</c:v>
                </c:pt>
                <c:pt idx="5079">
                  <c:v>51.103900000000003</c:v>
                </c:pt>
                <c:pt idx="5080">
                  <c:v>50.951700000000002</c:v>
                </c:pt>
                <c:pt idx="5081">
                  <c:v>50.9236</c:v>
                </c:pt>
                <c:pt idx="5082">
                  <c:v>50.879100000000001</c:v>
                </c:pt>
                <c:pt idx="5083">
                  <c:v>50.807000000000002</c:v>
                </c:pt>
                <c:pt idx="5084">
                  <c:v>50.976999999999997</c:v>
                </c:pt>
                <c:pt idx="5085">
                  <c:v>50.270600000000002</c:v>
                </c:pt>
                <c:pt idx="5086">
                  <c:v>49.600900000000003</c:v>
                </c:pt>
                <c:pt idx="5087">
                  <c:v>48.988</c:v>
                </c:pt>
                <c:pt idx="5088">
                  <c:v>48.580399999999997</c:v>
                </c:pt>
                <c:pt idx="5089">
                  <c:v>49.0747</c:v>
                </c:pt>
                <c:pt idx="5090">
                  <c:v>48.702800000000003</c:v>
                </c:pt>
                <c:pt idx="5091">
                  <c:v>48.201999999999998</c:v>
                </c:pt>
                <c:pt idx="5092">
                  <c:v>47.832299999999996</c:v>
                </c:pt>
                <c:pt idx="5093">
                  <c:v>47.883000000000003</c:v>
                </c:pt>
                <c:pt idx="5094">
                  <c:v>48.056899999999999</c:v>
                </c:pt>
                <c:pt idx="5095">
                  <c:v>48.690399999999997</c:v>
                </c:pt>
                <c:pt idx="5096">
                  <c:v>49.160200000000003</c:v>
                </c:pt>
                <c:pt idx="5097">
                  <c:v>48.878700000000002</c:v>
                </c:pt>
                <c:pt idx="5098">
                  <c:v>54.377699999999997</c:v>
                </c:pt>
                <c:pt idx="5099">
                  <c:v>49.174599999999998</c:v>
                </c:pt>
                <c:pt idx="5100">
                  <c:v>47.343000000000004</c:v>
                </c:pt>
                <c:pt idx="5101">
                  <c:v>47.521099999999997</c:v>
                </c:pt>
                <c:pt idx="5102">
                  <c:v>47.794499999999999</c:v>
                </c:pt>
                <c:pt idx="5103">
                  <c:v>47.185499999999998</c:v>
                </c:pt>
                <c:pt idx="5104">
                  <c:v>47.924500000000002</c:v>
                </c:pt>
                <c:pt idx="5105">
                  <c:v>49.305999999999997</c:v>
                </c:pt>
                <c:pt idx="5106">
                  <c:v>48.831699999999998</c:v>
                </c:pt>
                <c:pt idx="5107">
                  <c:v>48.540700000000001</c:v>
                </c:pt>
                <c:pt idx="5108">
                  <c:v>48.366199999999999</c:v>
                </c:pt>
                <c:pt idx="5109">
                  <c:v>48.043999999999997</c:v>
                </c:pt>
                <c:pt idx="5110">
                  <c:v>47.826099999999997</c:v>
                </c:pt>
                <c:pt idx="5111">
                  <c:v>48.543999999999997</c:v>
                </c:pt>
                <c:pt idx="5112">
                  <c:v>48.756100000000004</c:v>
                </c:pt>
                <c:pt idx="5113">
                  <c:v>48.009</c:v>
                </c:pt>
                <c:pt idx="5114">
                  <c:v>48.650300000000001</c:v>
                </c:pt>
                <c:pt idx="5115">
                  <c:v>49.218200000000003</c:v>
                </c:pt>
                <c:pt idx="5116">
                  <c:v>49.424199999999999</c:v>
                </c:pt>
                <c:pt idx="5117">
                  <c:v>49.591999999999999</c:v>
                </c:pt>
                <c:pt idx="5118">
                  <c:v>50.150500000000001</c:v>
                </c:pt>
                <c:pt idx="5119">
                  <c:v>51.665100000000002</c:v>
                </c:pt>
                <c:pt idx="5120">
                  <c:v>52.228000000000002</c:v>
                </c:pt>
                <c:pt idx="5121">
                  <c:v>51.320700000000002</c:v>
                </c:pt>
                <c:pt idx="5122">
                  <c:v>51.287700000000001</c:v>
                </c:pt>
                <c:pt idx="5123">
                  <c:v>49.613100000000003</c:v>
                </c:pt>
                <c:pt idx="5124">
                  <c:v>49.2761</c:v>
                </c:pt>
                <c:pt idx="5125">
                  <c:v>49.062899999999999</c:v>
                </c:pt>
                <c:pt idx="5126">
                  <c:v>48.986800000000002</c:v>
                </c:pt>
                <c:pt idx="5127">
                  <c:v>49.237299999999998</c:v>
                </c:pt>
                <c:pt idx="5128">
                  <c:v>49.268700000000003</c:v>
                </c:pt>
                <c:pt idx="5129">
                  <c:v>49.331099999999999</c:v>
                </c:pt>
                <c:pt idx="5130">
                  <c:v>49.223100000000002</c:v>
                </c:pt>
                <c:pt idx="5131">
                  <c:v>49.291800000000002</c:v>
                </c:pt>
                <c:pt idx="5132">
                  <c:v>49.049399999999999</c:v>
                </c:pt>
                <c:pt idx="5133">
                  <c:v>48.918799999999997</c:v>
                </c:pt>
                <c:pt idx="5134">
                  <c:v>48.7577</c:v>
                </c:pt>
                <c:pt idx="5135">
                  <c:v>48.582999999999998</c:v>
                </c:pt>
                <c:pt idx="5136">
                  <c:v>48.941600000000001</c:v>
                </c:pt>
                <c:pt idx="5137">
                  <c:v>48.826000000000001</c:v>
                </c:pt>
                <c:pt idx="5138">
                  <c:v>48.1479</c:v>
                </c:pt>
                <c:pt idx="5139">
                  <c:v>47.658200000000001</c:v>
                </c:pt>
                <c:pt idx="5140">
                  <c:v>47.218400000000003</c:v>
                </c:pt>
                <c:pt idx="5141">
                  <c:v>46.962299999999999</c:v>
                </c:pt>
                <c:pt idx="5142">
                  <c:v>47.1905</c:v>
                </c:pt>
                <c:pt idx="5143">
                  <c:v>47.564500000000002</c:v>
                </c:pt>
                <c:pt idx="5144">
                  <c:v>48.015000000000001</c:v>
                </c:pt>
                <c:pt idx="5145">
                  <c:v>47.581899999999997</c:v>
                </c:pt>
                <c:pt idx="5146">
                  <c:v>47.947899999999997</c:v>
                </c:pt>
                <c:pt idx="5147">
                  <c:v>46.959499999999998</c:v>
                </c:pt>
                <c:pt idx="5148">
                  <c:v>46.453800000000001</c:v>
                </c:pt>
                <c:pt idx="5149">
                  <c:v>44.634099999999997</c:v>
                </c:pt>
                <c:pt idx="5150">
                  <c:v>43.874299999999998</c:v>
                </c:pt>
                <c:pt idx="5151">
                  <c:v>43.642200000000003</c:v>
                </c:pt>
                <c:pt idx="5152">
                  <c:v>43.846699999999998</c:v>
                </c:pt>
                <c:pt idx="5153">
                  <c:v>43.104799999999997</c:v>
                </c:pt>
                <c:pt idx="5154">
                  <c:v>41.7395</c:v>
                </c:pt>
                <c:pt idx="5155">
                  <c:v>42.113799999999998</c:v>
                </c:pt>
                <c:pt idx="5156">
                  <c:v>42.0625</c:v>
                </c:pt>
                <c:pt idx="5157">
                  <c:v>42.081299999999999</c:v>
                </c:pt>
                <c:pt idx="5158">
                  <c:v>41.125799999999998</c:v>
                </c:pt>
                <c:pt idx="5159">
                  <c:v>41.0182</c:v>
                </c:pt>
                <c:pt idx="5160">
                  <c:v>41.337400000000002</c:v>
                </c:pt>
                <c:pt idx="5161">
                  <c:v>41.613300000000002</c:v>
                </c:pt>
                <c:pt idx="5162">
                  <c:v>41.936399999999999</c:v>
                </c:pt>
                <c:pt idx="5163">
                  <c:v>42.5291</c:v>
                </c:pt>
                <c:pt idx="5164">
                  <c:v>42.835700000000003</c:v>
                </c:pt>
                <c:pt idx="5165">
                  <c:v>43.240200000000002</c:v>
                </c:pt>
                <c:pt idx="5166">
                  <c:v>43.5852</c:v>
                </c:pt>
                <c:pt idx="5167">
                  <c:v>43.142800000000001</c:v>
                </c:pt>
                <c:pt idx="5168">
                  <c:v>43.822099999999999</c:v>
                </c:pt>
                <c:pt idx="5169">
                  <c:v>43.8566</c:v>
                </c:pt>
                <c:pt idx="5170">
                  <c:v>44.491</c:v>
                </c:pt>
                <c:pt idx="5171">
                  <c:v>44.294199999999996</c:v>
                </c:pt>
                <c:pt idx="5172">
                  <c:v>44.972900000000003</c:v>
                </c:pt>
                <c:pt idx="5173">
                  <c:v>45.890300000000003</c:v>
                </c:pt>
                <c:pt idx="5174">
                  <c:v>45.918300000000002</c:v>
                </c:pt>
                <c:pt idx="5175">
                  <c:v>46.413600000000002</c:v>
                </c:pt>
                <c:pt idx="5176">
                  <c:v>46.858400000000003</c:v>
                </c:pt>
                <c:pt idx="5177">
                  <c:v>45.538200000000003</c:v>
                </c:pt>
                <c:pt idx="5178">
                  <c:v>45.679200000000002</c:v>
                </c:pt>
                <c:pt idx="5179">
                  <c:v>44.958799999999997</c:v>
                </c:pt>
                <c:pt idx="5180">
                  <c:v>44.094000000000001</c:v>
                </c:pt>
                <c:pt idx="5181">
                  <c:v>44.143999999999998</c:v>
                </c:pt>
                <c:pt idx="5182">
                  <c:v>43.470100000000002</c:v>
                </c:pt>
                <c:pt idx="5183">
                  <c:v>42.826000000000001</c:v>
                </c:pt>
                <c:pt idx="5184">
                  <c:v>43.487200000000001</c:v>
                </c:pt>
                <c:pt idx="5185">
                  <c:v>41.949100000000001</c:v>
                </c:pt>
                <c:pt idx="5186">
                  <c:v>41.6038</c:v>
                </c:pt>
                <c:pt idx="5187">
                  <c:v>41.558500000000002</c:v>
                </c:pt>
                <c:pt idx="5188">
                  <c:v>42.2318</c:v>
                </c:pt>
                <c:pt idx="5189">
                  <c:v>42.482599999999998</c:v>
                </c:pt>
                <c:pt idx="5190">
                  <c:v>42.453400000000002</c:v>
                </c:pt>
                <c:pt idx="5191">
                  <c:v>41.998800000000003</c:v>
                </c:pt>
                <c:pt idx="5192">
                  <c:v>41.738300000000002</c:v>
                </c:pt>
                <c:pt idx="5193">
                  <c:v>41.692799999999998</c:v>
                </c:pt>
                <c:pt idx="5194">
                  <c:v>41.636499999999998</c:v>
                </c:pt>
                <c:pt idx="5195">
                  <c:v>42.664000000000001</c:v>
                </c:pt>
                <c:pt idx="5196">
                  <c:v>43.642400000000002</c:v>
                </c:pt>
                <c:pt idx="5197">
                  <c:v>43.808100000000003</c:v>
                </c:pt>
                <c:pt idx="5198">
                  <c:v>43.816499999999998</c:v>
                </c:pt>
                <c:pt idx="5199">
                  <c:v>44.774999999999999</c:v>
                </c:pt>
                <c:pt idx="5200">
                  <c:v>45.863500000000002</c:v>
                </c:pt>
                <c:pt idx="5201">
                  <c:v>46.618600000000001</c:v>
                </c:pt>
                <c:pt idx="5202">
                  <c:v>46.804600000000001</c:v>
                </c:pt>
                <c:pt idx="5203">
                  <c:v>47.388599999999997</c:v>
                </c:pt>
                <c:pt idx="5204">
                  <c:v>47.750900000000001</c:v>
                </c:pt>
                <c:pt idx="5205">
                  <c:v>48.462000000000003</c:v>
                </c:pt>
                <c:pt idx="5206">
                  <c:v>48.203499999999998</c:v>
                </c:pt>
                <c:pt idx="5207">
                  <c:v>48.745899999999999</c:v>
                </c:pt>
                <c:pt idx="5208">
                  <c:v>49.859200000000001</c:v>
                </c:pt>
                <c:pt idx="5209">
                  <c:v>50.770099999999999</c:v>
                </c:pt>
                <c:pt idx="5210">
                  <c:v>51.148400000000002</c:v>
                </c:pt>
                <c:pt idx="5211">
                  <c:v>51.926400000000001</c:v>
                </c:pt>
                <c:pt idx="5212">
                  <c:v>52.355400000000003</c:v>
                </c:pt>
                <c:pt idx="5213">
                  <c:v>52.569299999999998</c:v>
                </c:pt>
                <c:pt idx="5214">
                  <c:v>53.530700000000003</c:v>
                </c:pt>
                <c:pt idx="5215">
                  <c:v>59.0595</c:v>
                </c:pt>
                <c:pt idx="5216">
                  <c:v>59.848500000000001</c:v>
                </c:pt>
                <c:pt idx="5217">
                  <c:v>59.004399999999997</c:v>
                </c:pt>
                <c:pt idx="5218">
                  <c:v>59.401600000000002</c:v>
                </c:pt>
                <c:pt idx="5219">
                  <c:v>59.945700000000002</c:v>
                </c:pt>
                <c:pt idx="5220">
                  <c:v>60.905000000000001</c:v>
                </c:pt>
                <c:pt idx="5221">
                  <c:v>61.343299999999999</c:v>
                </c:pt>
                <c:pt idx="5222">
                  <c:v>62.440800000000003</c:v>
                </c:pt>
                <c:pt idx="5223">
                  <c:v>63.738700000000001</c:v>
                </c:pt>
                <c:pt idx="5224">
                  <c:v>65.052300000000002</c:v>
                </c:pt>
                <c:pt idx="5225">
                  <c:v>65.476900000000001</c:v>
                </c:pt>
                <c:pt idx="5226">
                  <c:v>65.346999999999994</c:v>
                </c:pt>
                <c:pt idx="5227">
                  <c:v>65.084000000000003</c:v>
                </c:pt>
                <c:pt idx="5228">
                  <c:v>64.578299999999999</c:v>
                </c:pt>
                <c:pt idx="5229">
                  <c:v>63.502099999999999</c:v>
                </c:pt>
                <c:pt idx="5230">
                  <c:v>63.998800000000003</c:v>
                </c:pt>
                <c:pt idx="5231">
                  <c:v>63.476799999999997</c:v>
                </c:pt>
                <c:pt idx="5232">
                  <c:v>63.631799999999998</c:v>
                </c:pt>
                <c:pt idx="5233">
                  <c:v>64.346999999999994</c:v>
                </c:pt>
                <c:pt idx="5234">
                  <c:v>63.936100000000003</c:v>
                </c:pt>
                <c:pt idx="5235">
                  <c:v>65.171199999999999</c:v>
                </c:pt>
                <c:pt idx="5236">
                  <c:v>66.1023</c:v>
                </c:pt>
                <c:pt idx="5237">
                  <c:v>67.557299999999998</c:v>
                </c:pt>
                <c:pt idx="5238">
                  <c:v>68.369699999999995</c:v>
                </c:pt>
                <c:pt idx="5239">
                  <c:v>68.492000000000004</c:v>
                </c:pt>
                <c:pt idx="5240">
                  <c:v>67.823499999999996</c:v>
                </c:pt>
                <c:pt idx="5241">
                  <c:v>68.563500000000005</c:v>
                </c:pt>
                <c:pt idx="5242">
                  <c:v>68.883899999999997</c:v>
                </c:pt>
                <c:pt idx="5243">
                  <c:v>68.798599999999993</c:v>
                </c:pt>
                <c:pt idx="5244">
                  <c:v>69.015799999999999</c:v>
                </c:pt>
                <c:pt idx="5245">
                  <c:v>70.227000000000004</c:v>
                </c:pt>
                <c:pt idx="5246">
                  <c:v>70.335999999999999</c:v>
                </c:pt>
                <c:pt idx="5247">
                  <c:v>71.254599999999996</c:v>
                </c:pt>
                <c:pt idx="5248">
                  <c:v>70.9465</c:v>
                </c:pt>
                <c:pt idx="5249">
                  <c:v>70.275700000000001</c:v>
                </c:pt>
                <c:pt idx="5250">
                  <c:v>70.234099999999998</c:v>
                </c:pt>
                <c:pt idx="5251">
                  <c:v>70.547799999999995</c:v>
                </c:pt>
                <c:pt idx="5252">
                  <c:v>71.760599999999997</c:v>
                </c:pt>
                <c:pt idx="5253">
                  <c:v>71.989199999999997</c:v>
                </c:pt>
                <c:pt idx="5254">
                  <c:v>72.398499999999999</c:v>
                </c:pt>
                <c:pt idx="5255">
                  <c:v>73.186599999999999</c:v>
                </c:pt>
                <c:pt idx="5256">
                  <c:v>73.563699999999997</c:v>
                </c:pt>
                <c:pt idx="5257">
                  <c:v>73.663799999999995</c:v>
                </c:pt>
                <c:pt idx="5258">
                  <c:v>73.842600000000004</c:v>
                </c:pt>
                <c:pt idx="5259">
                  <c:v>73.874600000000001</c:v>
                </c:pt>
                <c:pt idx="5260">
                  <c:v>74.4251</c:v>
                </c:pt>
                <c:pt idx="5261">
                  <c:v>75.312600000000003</c:v>
                </c:pt>
                <c:pt idx="5262">
                  <c:v>75.956699999999998</c:v>
                </c:pt>
                <c:pt idx="5263">
                  <c:v>77.039299999999997</c:v>
                </c:pt>
                <c:pt idx="5264">
                  <c:v>78.337599999999995</c:v>
                </c:pt>
                <c:pt idx="5265">
                  <c:v>79.273399999999995</c:v>
                </c:pt>
                <c:pt idx="5266">
                  <c:v>79.5702</c:v>
                </c:pt>
                <c:pt idx="5267">
                  <c:v>80.311000000000007</c:v>
                </c:pt>
                <c:pt idx="5268">
                  <c:v>81.532700000000006</c:v>
                </c:pt>
                <c:pt idx="5269">
                  <c:v>81.988299999999995</c:v>
                </c:pt>
                <c:pt idx="5270">
                  <c:v>82.462500000000006</c:v>
                </c:pt>
                <c:pt idx="5271">
                  <c:v>82.865899999999996</c:v>
                </c:pt>
                <c:pt idx="5272">
                  <c:v>83.217600000000004</c:v>
                </c:pt>
                <c:pt idx="5273">
                  <c:v>84.467600000000004</c:v>
                </c:pt>
                <c:pt idx="5274">
                  <c:v>86.193399999999997</c:v>
                </c:pt>
                <c:pt idx="5275">
                  <c:v>86.548299999999998</c:v>
                </c:pt>
                <c:pt idx="5276">
                  <c:v>87.022900000000007</c:v>
                </c:pt>
                <c:pt idx="5277">
                  <c:v>87.491200000000006</c:v>
                </c:pt>
                <c:pt idx="5278">
                  <c:v>87.006799999999998</c:v>
                </c:pt>
                <c:pt idx="5279">
                  <c:v>87.071100000000001</c:v>
                </c:pt>
                <c:pt idx="5280">
                  <c:v>87.123900000000006</c:v>
                </c:pt>
                <c:pt idx="5281">
                  <c:v>86.790700000000001</c:v>
                </c:pt>
                <c:pt idx="5282">
                  <c:v>86.968900000000005</c:v>
                </c:pt>
                <c:pt idx="5283">
                  <c:v>87.007599999999996</c:v>
                </c:pt>
                <c:pt idx="5284">
                  <c:v>87.623199999999997</c:v>
                </c:pt>
                <c:pt idx="5285">
                  <c:v>88.110699999999994</c:v>
                </c:pt>
                <c:pt idx="5286">
                  <c:v>88.291499999999999</c:v>
                </c:pt>
                <c:pt idx="5287">
                  <c:v>88.734899999999996</c:v>
                </c:pt>
                <c:pt idx="5288">
                  <c:v>89.284800000000004</c:v>
                </c:pt>
                <c:pt idx="5289">
                  <c:v>89.861900000000006</c:v>
                </c:pt>
                <c:pt idx="5290">
                  <c:v>89.782499999999999</c:v>
                </c:pt>
                <c:pt idx="5291">
                  <c:v>90.687799999999996</c:v>
                </c:pt>
                <c:pt idx="5292">
                  <c:v>91.272999999999996</c:v>
                </c:pt>
                <c:pt idx="5293">
                  <c:v>91.817899999999995</c:v>
                </c:pt>
                <c:pt idx="5294">
                  <c:v>91.789900000000003</c:v>
                </c:pt>
                <c:pt idx="5295">
                  <c:v>92.3108</c:v>
                </c:pt>
                <c:pt idx="5296">
                  <c:v>92.860600000000005</c:v>
                </c:pt>
                <c:pt idx="5297">
                  <c:v>92.328400000000002</c:v>
                </c:pt>
                <c:pt idx="5298">
                  <c:v>93.124099999999999</c:v>
                </c:pt>
                <c:pt idx="5299">
                  <c:v>93.272900000000007</c:v>
                </c:pt>
                <c:pt idx="5300">
                  <c:v>92.931600000000003</c:v>
                </c:pt>
                <c:pt idx="5301">
                  <c:v>92.264300000000006</c:v>
                </c:pt>
                <c:pt idx="5302">
                  <c:v>90.9238</c:v>
                </c:pt>
                <c:pt idx="5303">
                  <c:v>90.992500000000007</c:v>
                </c:pt>
                <c:pt idx="5304">
                  <c:v>91.751400000000004</c:v>
                </c:pt>
                <c:pt idx="5305">
                  <c:v>92.936000000000007</c:v>
                </c:pt>
                <c:pt idx="5306">
                  <c:v>92.795100000000005</c:v>
                </c:pt>
                <c:pt idx="5307">
                  <c:v>95.293899999999994</c:v>
                </c:pt>
                <c:pt idx="5308">
                  <c:v>94.719300000000004</c:v>
                </c:pt>
                <c:pt idx="5309">
                  <c:v>94.721199999999996</c:v>
                </c:pt>
                <c:pt idx="5310">
                  <c:v>94.354900000000001</c:v>
                </c:pt>
                <c:pt idx="5311">
                  <c:v>92.863200000000006</c:v>
                </c:pt>
                <c:pt idx="5312">
                  <c:v>93.417199999999994</c:v>
                </c:pt>
                <c:pt idx="5313">
                  <c:v>92.774100000000004</c:v>
                </c:pt>
                <c:pt idx="5314">
                  <c:v>93.164500000000004</c:v>
                </c:pt>
                <c:pt idx="5315">
                  <c:v>93.989400000000003</c:v>
                </c:pt>
                <c:pt idx="5316">
                  <c:v>95.175700000000006</c:v>
                </c:pt>
                <c:pt idx="5317">
                  <c:v>96.259699999999995</c:v>
                </c:pt>
                <c:pt idx="5318">
                  <c:v>96.016499999999994</c:v>
                </c:pt>
                <c:pt idx="5319">
                  <c:v>94.645899999999997</c:v>
                </c:pt>
                <c:pt idx="5320">
                  <c:v>93.260199999999998</c:v>
                </c:pt>
                <c:pt idx="5321">
                  <c:v>91.497799999999998</c:v>
                </c:pt>
                <c:pt idx="5322">
                  <c:v>89.279700000000005</c:v>
                </c:pt>
                <c:pt idx="5323">
                  <c:v>86.274799999999999</c:v>
                </c:pt>
                <c:pt idx="5324">
                  <c:v>84.105800000000002</c:v>
                </c:pt>
                <c:pt idx="5325">
                  <c:v>80.984499999999997</c:v>
                </c:pt>
                <c:pt idx="5326">
                  <c:v>79.909800000000004</c:v>
                </c:pt>
                <c:pt idx="5327">
                  <c:v>77.187799999999996</c:v>
                </c:pt>
                <c:pt idx="5328">
                  <c:v>72.415499999999994</c:v>
                </c:pt>
                <c:pt idx="5329">
                  <c:v>68.2042</c:v>
                </c:pt>
                <c:pt idx="5330">
                  <c:v>64.483800000000002</c:v>
                </c:pt>
                <c:pt idx="5331">
                  <c:v>61.685000000000002</c:v>
                </c:pt>
                <c:pt idx="5332">
                  <c:v>60.1783</c:v>
                </c:pt>
                <c:pt idx="5333">
                  <c:v>59.664700000000003</c:v>
                </c:pt>
                <c:pt idx="5334">
                  <c:v>59.556600000000003</c:v>
                </c:pt>
                <c:pt idx="5335">
                  <c:v>59.305599999999998</c:v>
                </c:pt>
                <c:pt idx="5336">
                  <c:v>59.289099999999998</c:v>
                </c:pt>
                <c:pt idx="5337">
                  <c:v>59.375900000000001</c:v>
                </c:pt>
                <c:pt idx="5338">
                  <c:v>58.392400000000002</c:v>
                </c:pt>
                <c:pt idx="5339">
                  <c:v>58.225499999999997</c:v>
                </c:pt>
                <c:pt idx="5340">
                  <c:v>60.679000000000002</c:v>
                </c:pt>
                <c:pt idx="5341">
                  <c:v>59.046500000000002</c:v>
                </c:pt>
                <c:pt idx="5342">
                  <c:v>55.880899999999997</c:v>
                </c:pt>
                <c:pt idx="5343">
                  <c:v>55.030500000000004</c:v>
                </c:pt>
                <c:pt idx="5344">
                  <c:v>54.747799999999998</c:v>
                </c:pt>
                <c:pt idx="5345">
                  <c:v>53.752299999999998</c:v>
                </c:pt>
                <c:pt idx="5346">
                  <c:v>53.439500000000002</c:v>
                </c:pt>
                <c:pt idx="5347">
                  <c:v>52.949300000000001</c:v>
                </c:pt>
                <c:pt idx="5348">
                  <c:v>53.363199999999999</c:v>
                </c:pt>
                <c:pt idx="5349">
                  <c:v>50.884399999999999</c:v>
                </c:pt>
                <c:pt idx="5350">
                  <c:v>50.453499999999998</c:v>
                </c:pt>
                <c:pt idx="5351">
                  <c:v>50.4467</c:v>
                </c:pt>
                <c:pt idx="5352">
                  <c:v>48.358499999999999</c:v>
                </c:pt>
                <c:pt idx="5353">
                  <c:v>46.99</c:v>
                </c:pt>
                <c:pt idx="5354">
                  <c:v>45.521599999999999</c:v>
                </c:pt>
                <c:pt idx="5355">
                  <c:v>44.392400000000002</c:v>
                </c:pt>
                <c:pt idx="5356">
                  <c:v>43.136800000000001</c:v>
                </c:pt>
                <c:pt idx="5357">
                  <c:v>43.066000000000003</c:v>
                </c:pt>
                <c:pt idx="5358">
                  <c:v>42.181899999999999</c:v>
                </c:pt>
                <c:pt idx="5359">
                  <c:v>42.306399999999996</c:v>
                </c:pt>
                <c:pt idx="5360">
                  <c:v>43.296999999999997</c:v>
                </c:pt>
                <c:pt idx="5361">
                  <c:v>42.851300000000002</c:v>
                </c:pt>
                <c:pt idx="5362">
                  <c:v>42.479500000000002</c:v>
                </c:pt>
                <c:pt idx="5363">
                  <c:v>41.651000000000003</c:v>
                </c:pt>
                <c:pt idx="5364">
                  <c:v>41.5505</c:v>
                </c:pt>
                <c:pt idx="5365">
                  <c:v>47.308799999999998</c:v>
                </c:pt>
                <c:pt idx="5366">
                  <c:v>44.431199999999997</c:v>
                </c:pt>
                <c:pt idx="5367">
                  <c:v>41.281999999999996</c:v>
                </c:pt>
                <c:pt idx="5368">
                  <c:v>40.848100000000002</c:v>
                </c:pt>
                <c:pt idx="5369">
                  <c:v>40.299399999999999</c:v>
                </c:pt>
                <c:pt idx="5370">
                  <c:v>40.211599999999997</c:v>
                </c:pt>
                <c:pt idx="5371">
                  <c:v>42.906799999999997</c:v>
                </c:pt>
                <c:pt idx="5372">
                  <c:v>47.2742</c:v>
                </c:pt>
                <c:pt idx="5373">
                  <c:v>44.886600000000001</c:v>
                </c:pt>
                <c:pt idx="5374">
                  <c:v>43.608699999999999</c:v>
                </c:pt>
                <c:pt idx="5375">
                  <c:v>47.4161</c:v>
                </c:pt>
                <c:pt idx="5376">
                  <c:v>46.366599999999998</c:v>
                </c:pt>
                <c:pt idx="5377">
                  <c:v>45.607599999999998</c:v>
                </c:pt>
                <c:pt idx="5378">
                  <c:v>43.789400000000001</c:v>
                </c:pt>
                <c:pt idx="5379">
                  <c:v>41.852200000000003</c:v>
                </c:pt>
                <c:pt idx="5380">
                  <c:v>42.077199999999998</c:v>
                </c:pt>
                <c:pt idx="5381">
                  <c:v>41.255200000000002</c:v>
                </c:pt>
                <c:pt idx="5382">
                  <c:v>41.149299999999997</c:v>
                </c:pt>
                <c:pt idx="5383">
                  <c:v>41.6815</c:v>
                </c:pt>
                <c:pt idx="5384">
                  <c:v>40.689300000000003</c:v>
                </c:pt>
                <c:pt idx="5385">
                  <c:v>40.400199999999998</c:v>
                </c:pt>
                <c:pt idx="5386">
                  <c:v>39.391100000000002</c:v>
                </c:pt>
                <c:pt idx="5387">
                  <c:v>39.039900000000003</c:v>
                </c:pt>
                <c:pt idx="5388">
                  <c:v>37.6494</c:v>
                </c:pt>
                <c:pt idx="5389">
                  <c:v>37.7239</c:v>
                </c:pt>
                <c:pt idx="5390">
                  <c:v>37.223199999999999</c:v>
                </c:pt>
                <c:pt idx="5391">
                  <c:v>37.130099999999999</c:v>
                </c:pt>
                <c:pt idx="5392">
                  <c:v>38.198999999999998</c:v>
                </c:pt>
                <c:pt idx="5393">
                  <c:v>39.392600000000002</c:v>
                </c:pt>
                <c:pt idx="5394">
                  <c:v>38.602899999999998</c:v>
                </c:pt>
                <c:pt idx="5395">
                  <c:v>39.203899999999997</c:v>
                </c:pt>
                <c:pt idx="5396">
                  <c:v>39.1494</c:v>
                </c:pt>
                <c:pt idx="5397">
                  <c:v>37.302900000000001</c:v>
                </c:pt>
                <c:pt idx="5398">
                  <c:v>36.098199999999999</c:v>
                </c:pt>
                <c:pt idx="5399">
                  <c:v>36.063499999999998</c:v>
                </c:pt>
                <c:pt idx="5400">
                  <c:v>37.288600000000002</c:v>
                </c:pt>
                <c:pt idx="5401">
                  <c:v>35.647599999999997</c:v>
                </c:pt>
                <c:pt idx="5402">
                  <c:v>34.838000000000001</c:v>
                </c:pt>
                <c:pt idx="5403">
                  <c:v>35.061900000000001</c:v>
                </c:pt>
                <c:pt idx="5404">
                  <c:v>34.755299999999998</c:v>
                </c:pt>
                <c:pt idx="5405">
                  <c:v>33.446599999999997</c:v>
                </c:pt>
                <c:pt idx="5406">
                  <c:v>33.1556</c:v>
                </c:pt>
                <c:pt idx="5407">
                  <c:v>33.732399999999998</c:v>
                </c:pt>
                <c:pt idx="5408">
                  <c:v>34.271999999999998</c:v>
                </c:pt>
                <c:pt idx="5409">
                  <c:v>33.021099999999997</c:v>
                </c:pt>
                <c:pt idx="5410">
                  <c:v>32.796799999999998</c:v>
                </c:pt>
                <c:pt idx="5411">
                  <c:v>31.136399999999998</c:v>
                </c:pt>
                <c:pt idx="5412">
                  <c:v>29.580200000000001</c:v>
                </c:pt>
                <c:pt idx="5413">
                  <c:v>28.747399999999999</c:v>
                </c:pt>
                <c:pt idx="5414">
                  <c:v>28.443000000000001</c:v>
                </c:pt>
                <c:pt idx="5415">
                  <c:v>27.8826</c:v>
                </c:pt>
                <c:pt idx="5416">
                  <c:v>27.1493</c:v>
                </c:pt>
                <c:pt idx="5417">
                  <c:v>27.1493</c:v>
                </c:pt>
                <c:pt idx="5418">
                  <c:v>26.8477</c:v>
                </c:pt>
                <c:pt idx="5419">
                  <c:v>27.330300000000001</c:v>
                </c:pt>
                <c:pt idx="5420">
                  <c:v>27.777000000000001</c:v>
                </c:pt>
                <c:pt idx="5421">
                  <c:v>28.111499999999999</c:v>
                </c:pt>
                <c:pt idx="5422">
                  <c:v>28.139900000000001</c:v>
                </c:pt>
                <c:pt idx="5423">
                  <c:v>27.677700000000002</c:v>
                </c:pt>
                <c:pt idx="5424">
                  <c:v>26.526700000000002</c:v>
                </c:pt>
                <c:pt idx="5425">
                  <c:v>25.2895</c:v>
                </c:pt>
                <c:pt idx="5426">
                  <c:v>24.611599999999999</c:v>
                </c:pt>
                <c:pt idx="5427">
                  <c:v>25.212199999999999</c:v>
                </c:pt>
                <c:pt idx="5428">
                  <c:v>25.093299999999999</c:v>
                </c:pt>
                <c:pt idx="5429">
                  <c:v>25.157299999999999</c:v>
                </c:pt>
                <c:pt idx="5430">
                  <c:v>24.6295</c:v>
                </c:pt>
                <c:pt idx="5431">
                  <c:v>24.597799999999999</c:v>
                </c:pt>
                <c:pt idx="5432">
                  <c:v>24.670400000000001</c:v>
                </c:pt>
                <c:pt idx="5433">
                  <c:v>25.159199999999998</c:v>
                </c:pt>
                <c:pt idx="5434">
                  <c:v>26.079599999999999</c:v>
                </c:pt>
                <c:pt idx="5435">
                  <c:v>26.8142</c:v>
                </c:pt>
                <c:pt idx="5436">
                  <c:v>26.115500000000001</c:v>
                </c:pt>
                <c:pt idx="5437">
                  <c:v>27.511099999999999</c:v>
                </c:pt>
                <c:pt idx="5438">
                  <c:v>26.903400000000001</c:v>
                </c:pt>
                <c:pt idx="5439">
                  <c:v>26.241399999999999</c:v>
                </c:pt>
                <c:pt idx="5440">
                  <c:v>26.115100000000002</c:v>
                </c:pt>
                <c:pt idx="5441">
                  <c:v>26.313099999999999</c:v>
                </c:pt>
                <c:pt idx="5442">
                  <c:v>26.2805</c:v>
                </c:pt>
                <c:pt idx="5443">
                  <c:v>26.164000000000001</c:v>
                </c:pt>
                <c:pt idx="5444">
                  <c:v>25.143799999999999</c:v>
                </c:pt>
                <c:pt idx="5445">
                  <c:v>25.7514</c:v>
                </c:pt>
                <c:pt idx="5446">
                  <c:v>26.220700000000001</c:v>
                </c:pt>
                <c:pt idx="5447">
                  <c:v>25.515999999999998</c:v>
                </c:pt>
                <c:pt idx="5448">
                  <c:v>25.2517</c:v>
                </c:pt>
                <c:pt idx="5449">
                  <c:v>25.108799999999999</c:v>
                </c:pt>
                <c:pt idx="5450">
                  <c:v>26.6922</c:v>
                </c:pt>
                <c:pt idx="5451">
                  <c:v>29.148599999999998</c:v>
                </c:pt>
                <c:pt idx="5452">
                  <c:v>29.964400000000001</c:v>
                </c:pt>
                <c:pt idx="5453">
                  <c:v>31.356200000000001</c:v>
                </c:pt>
                <c:pt idx="5454">
                  <c:v>32.040900000000001</c:v>
                </c:pt>
                <c:pt idx="5455">
                  <c:v>33.3964</c:v>
                </c:pt>
                <c:pt idx="5456">
                  <c:v>41.125500000000002</c:v>
                </c:pt>
                <c:pt idx="5457">
                  <c:v>47.393300000000004</c:v>
                </c:pt>
                <c:pt idx="5458">
                  <c:v>50.466900000000003</c:v>
                </c:pt>
                <c:pt idx="5459">
                  <c:v>45.508099999999999</c:v>
                </c:pt>
                <c:pt idx="5460">
                  <c:v>42.2102</c:v>
                </c:pt>
                <c:pt idx="5461">
                  <c:v>34.873100000000001</c:v>
                </c:pt>
                <c:pt idx="5462">
                  <c:v>33.840600000000002</c:v>
                </c:pt>
                <c:pt idx="5463">
                  <c:v>35.080800000000004</c:v>
                </c:pt>
                <c:pt idx="5464">
                  <c:v>40.737200000000001</c:v>
                </c:pt>
                <c:pt idx="5465">
                  <c:v>40.523699999999998</c:v>
                </c:pt>
                <c:pt idx="5466">
                  <c:v>39.088500000000003</c:v>
                </c:pt>
                <c:pt idx="5467">
                  <c:v>39.779699999999998</c:v>
                </c:pt>
                <c:pt idx="5468">
                  <c:v>38.845999999999997</c:v>
                </c:pt>
                <c:pt idx="5469">
                  <c:v>37.352800000000002</c:v>
                </c:pt>
                <c:pt idx="5470">
                  <c:v>36.094499999999996</c:v>
                </c:pt>
                <c:pt idx="5471">
                  <c:v>36.960900000000002</c:v>
                </c:pt>
                <c:pt idx="5472">
                  <c:v>39.482500000000002</c:v>
                </c:pt>
                <c:pt idx="5473">
                  <c:v>40.148699999999998</c:v>
                </c:pt>
                <c:pt idx="5474">
                  <c:v>38.878300000000003</c:v>
                </c:pt>
                <c:pt idx="5475">
                  <c:v>37.281700000000001</c:v>
                </c:pt>
                <c:pt idx="5476">
                  <c:v>36.691600000000001</c:v>
                </c:pt>
                <c:pt idx="5477">
                  <c:v>36.132899999999999</c:v>
                </c:pt>
                <c:pt idx="5478">
                  <c:v>34.437800000000003</c:v>
                </c:pt>
                <c:pt idx="5479">
                  <c:v>33.226500000000001</c:v>
                </c:pt>
                <c:pt idx="5480">
                  <c:v>31.978000000000002</c:v>
                </c:pt>
                <c:pt idx="5481">
                  <c:v>31.341699999999999</c:v>
                </c:pt>
                <c:pt idx="5482">
                  <c:v>31.091699999999999</c:v>
                </c:pt>
                <c:pt idx="5483">
                  <c:v>32.008899999999997</c:v>
                </c:pt>
                <c:pt idx="5484">
                  <c:v>32.305799999999998</c:v>
                </c:pt>
                <c:pt idx="5485">
                  <c:v>32.505099999999999</c:v>
                </c:pt>
                <c:pt idx="5486">
                  <c:v>33.139499999999998</c:v>
                </c:pt>
                <c:pt idx="5487">
                  <c:v>34.115400000000001</c:v>
                </c:pt>
                <c:pt idx="5488">
                  <c:v>35.333300000000001</c:v>
                </c:pt>
                <c:pt idx="5489">
                  <c:v>36.751399999999997</c:v>
                </c:pt>
                <c:pt idx="5490">
                  <c:v>38.264099999999999</c:v>
                </c:pt>
                <c:pt idx="5491">
                  <c:v>38.8857</c:v>
                </c:pt>
                <c:pt idx="5492">
                  <c:v>38.375</c:v>
                </c:pt>
                <c:pt idx="5493">
                  <c:v>37.392600000000002</c:v>
                </c:pt>
                <c:pt idx="5494">
                  <c:v>37.612699999999997</c:v>
                </c:pt>
                <c:pt idx="5495">
                  <c:v>37.633400000000002</c:v>
                </c:pt>
                <c:pt idx="5496">
                  <c:v>37.183</c:v>
                </c:pt>
                <c:pt idx="5497">
                  <c:v>37.800800000000002</c:v>
                </c:pt>
                <c:pt idx="5498">
                  <c:v>38.2395</c:v>
                </c:pt>
                <c:pt idx="5499">
                  <c:v>38.152999999999999</c:v>
                </c:pt>
                <c:pt idx="5500">
                  <c:v>38.448900000000002</c:v>
                </c:pt>
                <c:pt idx="5501">
                  <c:v>39.314500000000002</c:v>
                </c:pt>
                <c:pt idx="5502">
                  <c:v>37.7121</c:v>
                </c:pt>
                <c:pt idx="5503">
                  <c:v>35.360199999999999</c:v>
                </c:pt>
                <c:pt idx="5504">
                  <c:v>35.2166</c:v>
                </c:pt>
                <c:pt idx="5505">
                  <c:v>34.299500000000002</c:v>
                </c:pt>
                <c:pt idx="5506">
                  <c:v>34.0672</c:v>
                </c:pt>
                <c:pt idx="5507">
                  <c:v>32.484200000000001</c:v>
                </c:pt>
                <c:pt idx="5508">
                  <c:v>31.959199999999999</c:v>
                </c:pt>
                <c:pt idx="5509">
                  <c:v>31.994599999999998</c:v>
                </c:pt>
                <c:pt idx="5510">
                  <c:v>30.017800000000001</c:v>
                </c:pt>
                <c:pt idx="5511">
                  <c:v>29.9742</c:v>
                </c:pt>
                <c:pt idx="5512">
                  <c:v>27.0229</c:v>
                </c:pt>
                <c:pt idx="5513">
                  <c:v>24.7621</c:v>
                </c:pt>
                <c:pt idx="5514">
                  <c:v>23.218599999999999</c:v>
                </c:pt>
                <c:pt idx="5515">
                  <c:v>22.396699999999999</c:v>
                </c:pt>
                <c:pt idx="5516">
                  <c:v>20.994199999999999</c:v>
                </c:pt>
                <c:pt idx="5517">
                  <c:v>20.232600000000001</c:v>
                </c:pt>
                <c:pt idx="5518">
                  <c:v>20.427399999999999</c:v>
                </c:pt>
                <c:pt idx="5519">
                  <c:v>20.939</c:v>
                </c:pt>
                <c:pt idx="5520">
                  <c:v>21.257100000000001</c:v>
                </c:pt>
                <c:pt idx="5521">
                  <c:v>21.081299999999999</c:v>
                </c:pt>
                <c:pt idx="5522">
                  <c:v>20.6143</c:v>
                </c:pt>
                <c:pt idx="5523">
                  <c:v>20.354099999999999</c:v>
                </c:pt>
                <c:pt idx="5524">
                  <c:v>20.197700000000001</c:v>
                </c:pt>
                <c:pt idx="5525">
                  <c:v>20.054200000000002</c:v>
                </c:pt>
                <c:pt idx="5526">
                  <c:v>20.3931</c:v>
                </c:pt>
                <c:pt idx="5527">
                  <c:v>20.527799999999999</c:v>
                </c:pt>
                <c:pt idx="5528">
                  <c:v>19.936699999999998</c:v>
                </c:pt>
                <c:pt idx="5529">
                  <c:v>20.426200000000001</c:v>
                </c:pt>
                <c:pt idx="5530">
                  <c:v>20.616399999999999</c:v>
                </c:pt>
                <c:pt idx="5531">
                  <c:v>20.546700000000001</c:v>
                </c:pt>
                <c:pt idx="5532">
                  <c:v>20.7681</c:v>
                </c:pt>
                <c:pt idx="5533">
                  <c:v>21.916499999999999</c:v>
                </c:pt>
                <c:pt idx="5534">
                  <c:v>22.4756</c:v>
                </c:pt>
                <c:pt idx="5535">
                  <c:v>23.018999999999998</c:v>
                </c:pt>
                <c:pt idx="5536">
                  <c:v>23.876899999999999</c:v>
                </c:pt>
                <c:pt idx="5537">
                  <c:v>24.867799999999999</c:v>
                </c:pt>
                <c:pt idx="5538">
                  <c:v>24.974699999999999</c:v>
                </c:pt>
                <c:pt idx="5539">
                  <c:v>25.102499999999999</c:v>
                </c:pt>
                <c:pt idx="5540">
                  <c:v>25.838799999999999</c:v>
                </c:pt>
                <c:pt idx="5541">
                  <c:v>26.277999999999999</c:v>
                </c:pt>
                <c:pt idx="5542">
                  <c:v>26.476299999999998</c:v>
                </c:pt>
                <c:pt idx="5543">
                  <c:v>26.071100000000001</c:v>
                </c:pt>
                <c:pt idx="5544">
                  <c:v>26.407299999999999</c:v>
                </c:pt>
                <c:pt idx="5545">
                  <c:v>27.863499999999998</c:v>
                </c:pt>
                <c:pt idx="5546">
                  <c:v>28.360800000000001</c:v>
                </c:pt>
                <c:pt idx="5547">
                  <c:v>27.512899999999998</c:v>
                </c:pt>
                <c:pt idx="5548">
                  <c:v>27.2761</c:v>
                </c:pt>
                <c:pt idx="5549">
                  <c:v>26.0854</c:v>
                </c:pt>
                <c:pt idx="5550">
                  <c:v>25.3992</c:v>
                </c:pt>
                <c:pt idx="5551">
                  <c:v>25.711099999999998</c:v>
                </c:pt>
                <c:pt idx="5552">
                  <c:v>26.650600000000001</c:v>
                </c:pt>
                <c:pt idx="5553">
                  <c:v>27.906700000000001</c:v>
                </c:pt>
                <c:pt idx="5554">
                  <c:v>29.122399999999999</c:v>
                </c:pt>
                <c:pt idx="5555">
                  <c:v>30.773099999999999</c:v>
                </c:pt>
                <c:pt idx="5556">
                  <c:v>32.531199999999998</c:v>
                </c:pt>
                <c:pt idx="5557">
                  <c:v>34.023200000000003</c:v>
                </c:pt>
                <c:pt idx="5558">
                  <c:v>35.507100000000001</c:v>
                </c:pt>
                <c:pt idx="5559">
                  <c:v>37.5672</c:v>
                </c:pt>
                <c:pt idx="5560">
                  <c:v>39.506500000000003</c:v>
                </c:pt>
                <c:pt idx="5561">
                  <c:v>41.037300000000002</c:v>
                </c:pt>
                <c:pt idx="5562">
                  <c:v>41.781599999999997</c:v>
                </c:pt>
                <c:pt idx="5563">
                  <c:v>41.848500000000001</c:v>
                </c:pt>
                <c:pt idx="5564">
                  <c:v>41.869300000000003</c:v>
                </c:pt>
                <c:pt idx="5565">
                  <c:v>41.6113</c:v>
                </c:pt>
                <c:pt idx="5566">
                  <c:v>42.820399999999999</c:v>
                </c:pt>
                <c:pt idx="5567">
                  <c:v>43.601399999999998</c:v>
                </c:pt>
                <c:pt idx="5568">
                  <c:v>44.372500000000002</c:v>
                </c:pt>
                <c:pt idx="5569">
                  <c:v>45.408999999999999</c:v>
                </c:pt>
                <c:pt idx="5570">
                  <c:v>46.517699999999998</c:v>
                </c:pt>
                <c:pt idx="5571">
                  <c:v>48.221800000000002</c:v>
                </c:pt>
                <c:pt idx="5572">
                  <c:v>49.947000000000003</c:v>
                </c:pt>
                <c:pt idx="5573">
                  <c:v>51.075499999999998</c:v>
                </c:pt>
                <c:pt idx="5574">
                  <c:v>52.2712</c:v>
                </c:pt>
                <c:pt idx="5575">
                  <c:v>53.584000000000003</c:v>
                </c:pt>
                <c:pt idx="5576">
                  <c:v>55.495800000000003</c:v>
                </c:pt>
                <c:pt idx="5577">
                  <c:v>57.295299999999997</c:v>
                </c:pt>
                <c:pt idx="5578">
                  <c:v>59.068600000000004</c:v>
                </c:pt>
                <c:pt idx="5579">
                  <c:v>59.133000000000003</c:v>
                </c:pt>
                <c:pt idx="5580">
                  <c:v>58.847000000000001</c:v>
                </c:pt>
                <c:pt idx="5581">
                  <c:v>58.809800000000003</c:v>
                </c:pt>
                <c:pt idx="5582">
                  <c:v>59.460299999999997</c:v>
                </c:pt>
                <c:pt idx="5583">
                  <c:v>59.171999999999997</c:v>
                </c:pt>
                <c:pt idx="5584">
                  <c:v>58.864800000000002</c:v>
                </c:pt>
                <c:pt idx="5585">
                  <c:v>58.487000000000002</c:v>
                </c:pt>
                <c:pt idx="5586">
                  <c:v>58.840299999999999</c:v>
                </c:pt>
                <c:pt idx="5587">
                  <c:v>59.162100000000002</c:v>
                </c:pt>
                <c:pt idx="5588">
                  <c:v>59.089300000000001</c:v>
                </c:pt>
                <c:pt idx="5589">
                  <c:v>59.617600000000003</c:v>
                </c:pt>
                <c:pt idx="5590">
                  <c:v>59.305799999999998</c:v>
                </c:pt>
                <c:pt idx="5591">
                  <c:v>58.978499999999997</c:v>
                </c:pt>
                <c:pt idx="5592">
                  <c:v>58.322499999999998</c:v>
                </c:pt>
                <c:pt idx="5593">
                  <c:v>57.527900000000002</c:v>
                </c:pt>
                <c:pt idx="5594">
                  <c:v>57.860900000000001</c:v>
                </c:pt>
                <c:pt idx="5595">
                  <c:v>58.168900000000001</c:v>
                </c:pt>
                <c:pt idx="5596">
                  <c:v>59.252499999999998</c:v>
                </c:pt>
                <c:pt idx="5597">
                  <c:v>59.813200000000002</c:v>
                </c:pt>
                <c:pt idx="5598">
                  <c:v>60.386800000000001</c:v>
                </c:pt>
                <c:pt idx="5599">
                  <c:v>61.150700000000001</c:v>
                </c:pt>
                <c:pt idx="5600">
                  <c:v>60.864199999999997</c:v>
                </c:pt>
                <c:pt idx="5601">
                  <c:v>60.507100000000001</c:v>
                </c:pt>
                <c:pt idx="5602">
                  <c:v>59.961399999999998</c:v>
                </c:pt>
                <c:pt idx="5603">
                  <c:v>59.421500000000002</c:v>
                </c:pt>
                <c:pt idx="5604">
                  <c:v>59.155999999999999</c:v>
                </c:pt>
                <c:pt idx="5605">
                  <c:v>59.942100000000003</c:v>
                </c:pt>
                <c:pt idx="5606">
                  <c:v>60.414900000000003</c:v>
                </c:pt>
                <c:pt idx="5607">
                  <c:v>60.900799999999997</c:v>
                </c:pt>
                <c:pt idx="5608">
                  <c:v>60.9985</c:v>
                </c:pt>
                <c:pt idx="5609">
                  <c:v>61.763599999999997</c:v>
                </c:pt>
                <c:pt idx="5610">
                  <c:v>61.67</c:v>
                </c:pt>
                <c:pt idx="5611">
                  <c:v>62.131900000000002</c:v>
                </c:pt>
                <c:pt idx="5612">
                  <c:v>61.965499999999999</c:v>
                </c:pt>
                <c:pt idx="5613">
                  <c:v>61.961599999999997</c:v>
                </c:pt>
                <c:pt idx="5614">
                  <c:v>61.778399999999998</c:v>
                </c:pt>
                <c:pt idx="5615">
                  <c:v>60.893900000000002</c:v>
                </c:pt>
                <c:pt idx="5616">
                  <c:v>60.98</c:v>
                </c:pt>
                <c:pt idx="5617">
                  <c:v>59.768799999999999</c:v>
                </c:pt>
                <c:pt idx="5618">
                  <c:v>59.758699999999997</c:v>
                </c:pt>
                <c:pt idx="5619">
                  <c:v>59.187399999999997</c:v>
                </c:pt>
                <c:pt idx="5620">
                  <c:v>58.808399999999999</c:v>
                </c:pt>
                <c:pt idx="5621">
                  <c:v>57.7821</c:v>
                </c:pt>
                <c:pt idx="5622">
                  <c:v>57.4724</c:v>
                </c:pt>
                <c:pt idx="5623">
                  <c:v>57.332000000000001</c:v>
                </c:pt>
                <c:pt idx="5624">
                  <c:v>57.296500000000002</c:v>
                </c:pt>
                <c:pt idx="5625">
                  <c:v>56.353099999999998</c:v>
                </c:pt>
                <c:pt idx="5626">
                  <c:v>56.938800000000001</c:v>
                </c:pt>
                <c:pt idx="5627">
                  <c:v>57.029699999999998</c:v>
                </c:pt>
                <c:pt idx="5628">
                  <c:v>56.978499999999997</c:v>
                </c:pt>
                <c:pt idx="5629">
                  <c:v>56.816200000000002</c:v>
                </c:pt>
                <c:pt idx="5630">
                  <c:v>57.415700000000001</c:v>
                </c:pt>
                <c:pt idx="5631">
                  <c:v>57.933500000000002</c:v>
                </c:pt>
                <c:pt idx="5632">
                  <c:v>57.362099999999998</c:v>
                </c:pt>
                <c:pt idx="5633">
                  <c:v>57.320900000000002</c:v>
                </c:pt>
                <c:pt idx="5634">
                  <c:v>57.622700000000002</c:v>
                </c:pt>
                <c:pt idx="5635">
                  <c:v>58.152099999999997</c:v>
                </c:pt>
                <c:pt idx="5636">
                  <c:v>57.7117</c:v>
                </c:pt>
                <c:pt idx="5637">
                  <c:v>58.235700000000001</c:v>
                </c:pt>
                <c:pt idx="5638">
                  <c:v>57.525500000000001</c:v>
                </c:pt>
                <c:pt idx="5639">
                  <c:v>58.512500000000003</c:v>
                </c:pt>
                <c:pt idx="5640">
                  <c:v>59.353499999999997</c:v>
                </c:pt>
                <c:pt idx="5641">
                  <c:v>58.917499999999997</c:v>
                </c:pt>
                <c:pt idx="5642">
                  <c:v>58.336199999999998</c:v>
                </c:pt>
                <c:pt idx="5643">
                  <c:v>57.490099999999998</c:v>
                </c:pt>
                <c:pt idx="5644">
                  <c:v>55.317</c:v>
                </c:pt>
                <c:pt idx="5645">
                  <c:v>51.369399999999999</c:v>
                </c:pt>
                <c:pt idx="5646">
                  <c:v>50.534100000000002</c:v>
                </c:pt>
                <c:pt idx="5647">
                  <c:v>48.648800000000001</c:v>
                </c:pt>
                <c:pt idx="5648">
                  <c:v>46.704599999999999</c:v>
                </c:pt>
                <c:pt idx="5649">
                  <c:v>44.865299999999998</c:v>
                </c:pt>
                <c:pt idx="5650">
                  <c:v>42.468499999999999</c:v>
                </c:pt>
                <c:pt idx="5651">
                  <c:v>40.6066</c:v>
                </c:pt>
                <c:pt idx="5652">
                  <c:v>40.242600000000003</c:v>
                </c:pt>
                <c:pt idx="5653">
                  <c:v>42.596499999999999</c:v>
                </c:pt>
                <c:pt idx="5654">
                  <c:v>45.325099999999999</c:v>
                </c:pt>
                <c:pt idx="5655">
                  <c:v>46.929699999999997</c:v>
                </c:pt>
                <c:pt idx="5656">
                  <c:v>47.702599999999997</c:v>
                </c:pt>
                <c:pt idx="5657">
                  <c:v>50.205599999999997</c:v>
                </c:pt>
                <c:pt idx="5658">
                  <c:v>51.964799999999997</c:v>
                </c:pt>
                <c:pt idx="5659">
                  <c:v>50.420699999999997</c:v>
                </c:pt>
                <c:pt idx="5660">
                  <c:v>46.244700000000002</c:v>
                </c:pt>
                <c:pt idx="5661">
                  <c:v>45.450899999999997</c:v>
                </c:pt>
                <c:pt idx="5662">
                  <c:v>45.057499999999997</c:v>
                </c:pt>
                <c:pt idx="5663">
                  <c:v>44.500100000000003</c:v>
                </c:pt>
                <c:pt idx="5664">
                  <c:v>43.381700000000002</c:v>
                </c:pt>
                <c:pt idx="5665">
                  <c:v>43.534199999999998</c:v>
                </c:pt>
                <c:pt idx="5666">
                  <c:v>43.742800000000003</c:v>
                </c:pt>
                <c:pt idx="5667">
                  <c:v>47.877200000000002</c:v>
                </c:pt>
                <c:pt idx="5668">
                  <c:v>46.664400000000001</c:v>
                </c:pt>
                <c:pt idx="5669">
                  <c:v>43.131799999999998</c:v>
                </c:pt>
                <c:pt idx="5670">
                  <c:v>41.906100000000002</c:v>
                </c:pt>
                <c:pt idx="5671">
                  <c:v>41.089100000000002</c:v>
                </c:pt>
                <c:pt idx="5672">
                  <c:v>40.803899999999999</c:v>
                </c:pt>
                <c:pt idx="5673">
                  <c:v>39.726300000000002</c:v>
                </c:pt>
                <c:pt idx="5674">
                  <c:v>36.988599999999998</c:v>
                </c:pt>
                <c:pt idx="5675">
                  <c:v>36.805300000000003</c:v>
                </c:pt>
                <c:pt idx="5676">
                  <c:v>36.3919</c:v>
                </c:pt>
                <c:pt idx="5677">
                  <c:v>36.389000000000003</c:v>
                </c:pt>
                <c:pt idx="5678">
                  <c:v>37.081600000000002</c:v>
                </c:pt>
                <c:pt idx="5679">
                  <c:v>36.629300000000001</c:v>
                </c:pt>
                <c:pt idx="5680">
                  <c:v>37.270800000000001</c:v>
                </c:pt>
                <c:pt idx="5681">
                  <c:v>38.253500000000003</c:v>
                </c:pt>
                <c:pt idx="5682">
                  <c:v>37.5169</c:v>
                </c:pt>
                <c:pt idx="5683">
                  <c:v>32.317700000000002</c:v>
                </c:pt>
                <c:pt idx="5684">
                  <c:v>29.910699999999999</c:v>
                </c:pt>
                <c:pt idx="5685">
                  <c:v>29.557099999999998</c:v>
                </c:pt>
                <c:pt idx="5686">
                  <c:v>28.472200000000001</c:v>
                </c:pt>
                <c:pt idx="5687">
                  <c:v>28.082100000000001</c:v>
                </c:pt>
                <c:pt idx="5688">
                  <c:v>26.860199999999999</c:v>
                </c:pt>
                <c:pt idx="5689">
                  <c:v>24.8583</c:v>
                </c:pt>
                <c:pt idx="5690">
                  <c:v>24.1264</c:v>
                </c:pt>
                <c:pt idx="5691">
                  <c:v>22.9453</c:v>
                </c:pt>
                <c:pt idx="5692">
                  <c:v>21.589500000000001</c:v>
                </c:pt>
                <c:pt idx="5693">
                  <c:v>19.433800000000002</c:v>
                </c:pt>
                <c:pt idx="5694">
                  <c:v>19.5975</c:v>
                </c:pt>
                <c:pt idx="5695">
                  <c:v>19.6723</c:v>
                </c:pt>
                <c:pt idx="5696">
                  <c:v>18.3416</c:v>
                </c:pt>
                <c:pt idx="5697">
                  <c:v>17.209</c:v>
                </c:pt>
                <c:pt idx="5698">
                  <c:v>16.185700000000001</c:v>
                </c:pt>
                <c:pt idx="5699">
                  <c:v>16.162400000000002</c:v>
                </c:pt>
                <c:pt idx="5700">
                  <c:v>14.926399999999999</c:v>
                </c:pt>
                <c:pt idx="5701">
                  <c:v>14.1592</c:v>
                </c:pt>
                <c:pt idx="5702">
                  <c:v>13.2212</c:v>
                </c:pt>
                <c:pt idx="5703">
                  <c:v>12.13</c:v>
                </c:pt>
                <c:pt idx="5704">
                  <c:v>11.765000000000001</c:v>
                </c:pt>
                <c:pt idx="5705">
                  <c:v>11.143700000000001</c:v>
                </c:pt>
                <c:pt idx="5706">
                  <c:v>10.874700000000001</c:v>
                </c:pt>
                <c:pt idx="5707">
                  <c:v>11.3507</c:v>
                </c:pt>
                <c:pt idx="5708">
                  <c:v>11.4369</c:v>
                </c:pt>
                <c:pt idx="5709">
                  <c:v>11.791600000000001</c:v>
                </c:pt>
                <c:pt idx="5710">
                  <c:v>12.011900000000001</c:v>
                </c:pt>
                <c:pt idx="5711">
                  <c:v>12.8681</c:v>
                </c:pt>
                <c:pt idx="5712">
                  <c:v>12.970700000000001</c:v>
                </c:pt>
                <c:pt idx="5713">
                  <c:v>13.676299999999999</c:v>
                </c:pt>
                <c:pt idx="5714">
                  <c:v>16.796399999999998</c:v>
                </c:pt>
                <c:pt idx="5715">
                  <c:v>17.153099999999998</c:v>
                </c:pt>
                <c:pt idx="5716">
                  <c:v>16.588799999999999</c:v>
                </c:pt>
                <c:pt idx="5717">
                  <c:v>14.4857</c:v>
                </c:pt>
                <c:pt idx="5718">
                  <c:v>13.7348</c:v>
                </c:pt>
                <c:pt idx="5719">
                  <c:v>14.7484</c:v>
                </c:pt>
                <c:pt idx="5720">
                  <c:v>14.5923</c:v>
                </c:pt>
                <c:pt idx="5721">
                  <c:v>11.6633</c:v>
                </c:pt>
                <c:pt idx="5722">
                  <c:v>11.9434</c:v>
                </c:pt>
                <c:pt idx="5723">
                  <c:v>10.0443</c:v>
                </c:pt>
                <c:pt idx="5724">
                  <c:v>9.3619599999999998</c:v>
                </c:pt>
                <c:pt idx="5725">
                  <c:v>8.7738999999999994</c:v>
                </c:pt>
                <c:pt idx="5726">
                  <c:v>9.4347200000000004</c:v>
                </c:pt>
                <c:pt idx="5727">
                  <c:v>10.020899999999999</c:v>
                </c:pt>
                <c:pt idx="5728">
                  <c:v>9.6751199999999997</c:v>
                </c:pt>
                <c:pt idx="5729">
                  <c:v>10.119</c:v>
                </c:pt>
                <c:pt idx="5730">
                  <c:v>10.537100000000001</c:v>
                </c:pt>
                <c:pt idx="5731">
                  <c:v>9.8857499999999998</c:v>
                </c:pt>
                <c:pt idx="5732">
                  <c:v>10.2432</c:v>
                </c:pt>
                <c:pt idx="5733">
                  <c:v>10.2957</c:v>
                </c:pt>
                <c:pt idx="5734">
                  <c:v>10.0589</c:v>
                </c:pt>
                <c:pt idx="5735">
                  <c:v>10.1534</c:v>
                </c:pt>
                <c:pt idx="5736">
                  <c:v>9.6447900000000004</c:v>
                </c:pt>
                <c:pt idx="5737">
                  <c:v>9.5731300000000008</c:v>
                </c:pt>
                <c:pt idx="5738">
                  <c:v>9.1472899999999999</c:v>
                </c:pt>
                <c:pt idx="5739">
                  <c:v>8.5171500000000009</c:v>
                </c:pt>
                <c:pt idx="5740">
                  <c:v>8.7530699999999992</c:v>
                </c:pt>
                <c:pt idx="5741">
                  <c:v>8.2286300000000008</c:v>
                </c:pt>
                <c:pt idx="5742">
                  <c:v>8.6067</c:v>
                </c:pt>
                <c:pt idx="5743">
                  <c:v>8.7583500000000001</c:v>
                </c:pt>
                <c:pt idx="5744">
                  <c:v>8.59788</c:v>
                </c:pt>
                <c:pt idx="5745">
                  <c:v>8.3857900000000001</c:v>
                </c:pt>
                <c:pt idx="5746">
                  <c:v>8.0485500000000005</c:v>
                </c:pt>
                <c:pt idx="5747">
                  <c:v>8.1518599999999992</c:v>
                </c:pt>
                <c:pt idx="5748">
                  <c:v>8.0378799999999995</c:v>
                </c:pt>
                <c:pt idx="5749">
                  <c:v>8.1764700000000001</c:v>
                </c:pt>
                <c:pt idx="5750">
                  <c:v>7.2921100000000001</c:v>
                </c:pt>
                <c:pt idx="5751">
                  <c:v>6.7272100000000004</c:v>
                </c:pt>
                <c:pt idx="5752">
                  <c:v>6.5098700000000003</c:v>
                </c:pt>
                <c:pt idx="5753">
                  <c:v>6.7762200000000004</c:v>
                </c:pt>
                <c:pt idx="5754">
                  <c:v>6.4694200000000004</c:v>
                </c:pt>
                <c:pt idx="5755">
                  <c:v>6.83141</c:v>
                </c:pt>
                <c:pt idx="5756">
                  <c:v>7.0144599999999997</c:v>
                </c:pt>
                <c:pt idx="5757">
                  <c:v>6.8216299999999999</c:v>
                </c:pt>
                <c:pt idx="5758">
                  <c:v>6.5524199999999997</c:v>
                </c:pt>
                <c:pt idx="5759">
                  <c:v>6.50129</c:v>
                </c:pt>
                <c:pt idx="5760">
                  <c:v>6.0122799999999996</c:v>
                </c:pt>
                <c:pt idx="5761">
                  <c:v>5.95017</c:v>
                </c:pt>
                <c:pt idx="5762">
                  <c:v>6.1815100000000003</c:v>
                </c:pt>
                <c:pt idx="5763">
                  <c:v>6.2951300000000003</c:v>
                </c:pt>
                <c:pt idx="5764">
                  <c:v>6.18811</c:v>
                </c:pt>
                <c:pt idx="5765">
                  <c:v>6.0602200000000002</c:v>
                </c:pt>
                <c:pt idx="5766">
                  <c:v>6.0435699999999999</c:v>
                </c:pt>
                <c:pt idx="5767">
                  <c:v>6.0747</c:v>
                </c:pt>
                <c:pt idx="5768">
                  <c:v>6.4773100000000001</c:v>
                </c:pt>
                <c:pt idx="5769">
                  <c:v>6.6256000000000004</c:v>
                </c:pt>
                <c:pt idx="5770">
                  <c:v>6.4303600000000003</c:v>
                </c:pt>
                <c:pt idx="5771">
                  <c:v>6.3147000000000002</c:v>
                </c:pt>
                <c:pt idx="5772">
                  <c:v>6.25258</c:v>
                </c:pt>
                <c:pt idx="5773">
                  <c:v>5.8937099999999996</c:v>
                </c:pt>
                <c:pt idx="5774">
                  <c:v>5.7493400000000001</c:v>
                </c:pt>
                <c:pt idx="5775">
                  <c:v>5.8515800000000002</c:v>
                </c:pt>
                <c:pt idx="5776">
                  <c:v>5.87493</c:v>
                </c:pt>
                <c:pt idx="5777">
                  <c:v>5.7532899999999998</c:v>
                </c:pt>
                <c:pt idx="5778">
                  <c:v>5.6454800000000001</c:v>
                </c:pt>
                <c:pt idx="5779">
                  <c:v>5.6613199999999999</c:v>
                </c:pt>
                <c:pt idx="5780">
                  <c:v>5.4412500000000001</c:v>
                </c:pt>
                <c:pt idx="5781">
                  <c:v>5.2316799999999999</c:v>
                </c:pt>
                <c:pt idx="5782">
                  <c:v>5.3125400000000003</c:v>
                </c:pt>
                <c:pt idx="5783">
                  <c:v>5.1999700000000004</c:v>
                </c:pt>
                <c:pt idx="5784">
                  <c:v>5.0841500000000002</c:v>
                </c:pt>
                <c:pt idx="5785">
                  <c:v>4.8722000000000003</c:v>
                </c:pt>
                <c:pt idx="5786">
                  <c:v>5.0044199999999996</c:v>
                </c:pt>
                <c:pt idx="5787">
                  <c:v>4.91038</c:v>
                </c:pt>
                <c:pt idx="5788">
                  <c:v>4.7926500000000001</c:v>
                </c:pt>
                <c:pt idx="5789">
                  <c:v>4.8459199999999996</c:v>
                </c:pt>
                <c:pt idx="5790">
                  <c:v>4.9037899999999999</c:v>
                </c:pt>
                <c:pt idx="5791">
                  <c:v>4.8821199999999996</c:v>
                </c:pt>
                <c:pt idx="5792">
                  <c:v>4.6976699999999996</c:v>
                </c:pt>
                <c:pt idx="5793">
                  <c:v>4.5660499999999997</c:v>
                </c:pt>
                <c:pt idx="5794">
                  <c:v>4.51037</c:v>
                </c:pt>
                <c:pt idx="5795">
                  <c:v>4.4156000000000004</c:v>
                </c:pt>
                <c:pt idx="5796">
                  <c:v>4.3597299999999999</c:v>
                </c:pt>
                <c:pt idx="5797">
                  <c:v>4.3158599999999998</c:v>
                </c:pt>
                <c:pt idx="5798">
                  <c:v>4.30525</c:v>
                </c:pt>
                <c:pt idx="5799">
                  <c:v>4.3036199999999996</c:v>
                </c:pt>
                <c:pt idx="5800">
                  <c:v>4.1838699999999998</c:v>
                </c:pt>
                <c:pt idx="5801">
                  <c:v>4.2731899999999996</c:v>
                </c:pt>
                <c:pt idx="5802">
                  <c:v>4.2076700000000002</c:v>
                </c:pt>
                <c:pt idx="5803">
                  <c:v>4.1111500000000003</c:v>
                </c:pt>
                <c:pt idx="5804">
                  <c:v>4.1481899999999996</c:v>
                </c:pt>
                <c:pt idx="5805">
                  <c:v>4.1526100000000001</c:v>
                </c:pt>
                <c:pt idx="5806">
                  <c:v>4.0570700000000004</c:v>
                </c:pt>
                <c:pt idx="5807">
                  <c:v>4.0870800000000003</c:v>
                </c:pt>
                <c:pt idx="5808">
                  <c:v>4.06846</c:v>
                </c:pt>
                <c:pt idx="5809">
                  <c:v>3.99376</c:v>
                </c:pt>
                <c:pt idx="5810">
                  <c:v>4.0025899999999996</c:v>
                </c:pt>
                <c:pt idx="5811">
                  <c:v>3.9913799999999999</c:v>
                </c:pt>
                <c:pt idx="5812">
                  <c:v>3.9182399999999999</c:v>
                </c:pt>
                <c:pt idx="5813">
                  <c:v>3.89324</c:v>
                </c:pt>
                <c:pt idx="5814">
                  <c:v>3.7029800000000002</c:v>
                </c:pt>
                <c:pt idx="5815">
                  <c:v>3.7201900000000001</c:v>
                </c:pt>
                <c:pt idx="5816">
                  <c:v>3.7796599999999998</c:v>
                </c:pt>
                <c:pt idx="5817">
                  <c:v>3.8663500000000002</c:v>
                </c:pt>
                <c:pt idx="5818">
                  <c:v>3.9241799999999998</c:v>
                </c:pt>
                <c:pt idx="5819">
                  <c:v>3.83968</c:v>
                </c:pt>
                <c:pt idx="5820">
                  <c:v>3.7499600000000002</c:v>
                </c:pt>
                <c:pt idx="5821">
                  <c:v>3.5136699999999998</c:v>
                </c:pt>
                <c:pt idx="5822">
                  <c:v>3.4778500000000001</c:v>
                </c:pt>
                <c:pt idx="5823">
                  <c:v>3.4298000000000002</c:v>
                </c:pt>
                <c:pt idx="5824">
                  <c:v>3.3272699999999999</c:v>
                </c:pt>
                <c:pt idx="5825">
                  <c:v>3.17909</c:v>
                </c:pt>
                <c:pt idx="5826">
                  <c:v>3.2119399999999998</c:v>
                </c:pt>
                <c:pt idx="5827">
                  <c:v>3.2655799999999999</c:v>
                </c:pt>
                <c:pt idx="5828">
                  <c:v>3.2902100000000001</c:v>
                </c:pt>
                <c:pt idx="5829">
                  <c:v>3.1542400000000002</c:v>
                </c:pt>
                <c:pt idx="5830">
                  <c:v>3.0335200000000002</c:v>
                </c:pt>
                <c:pt idx="5831">
                  <c:v>3.0120900000000002</c:v>
                </c:pt>
                <c:pt idx="5832">
                  <c:v>2.9986799999999998</c:v>
                </c:pt>
                <c:pt idx="5833">
                  <c:v>2.9396200000000001</c:v>
                </c:pt>
                <c:pt idx="5834">
                  <c:v>2.9171900000000002</c:v>
                </c:pt>
                <c:pt idx="5835">
                  <c:v>2.87073</c:v>
                </c:pt>
                <c:pt idx="5836">
                  <c:v>2.8919600000000001</c:v>
                </c:pt>
                <c:pt idx="5837">
                  <c:v>2.8126600000000002</c:v>
                </c:pt>
                <c:pt idx="5838">
                  <c:v>2.8160699999999999</c:v>
                </c:pt>
                <c:pt idx="5839">
                  <c:v>2.7662300000000002</c:v>
                </c:pt>
                <c:pt idx="5840">
                  <c:v>2.77562</c:v>
                </c:pt>
                <c:pt idx="5841">
                  <c:v>2.8414799999999998</c:v>
                </c:pt>
                <c:pt idx="5842">
                  <c:v>2.7914300000000001</c:v>
                </c:pt>
                <c:pt idx="5843">
                  <c:v>2.83568</c:v>
                </c:pt>
                <c:pt idx="5844">
                  <c:v>2.7994300000000001</c:v>
                </c:pt>
                <c:pt idx="5845">
                  <c:v>2.84768</c:v>
                </c:pt>
                <c:pt idx="5846">
                  <c:v>2.8689100000000001</c:v>
                </c:pt>
                <c:pt idx="5847">
                  <c:v>2.7704</c:v>
                </c:pt>
                <c:pt idx="5848">
                  <c:v>2.83507</c:v>
                </c:pt>
                <c:pt idx="5849">
                  <c:v>2.7427800000000002</c:v>
                </c:pt>
                <c:pt idx="5850">
                  <c:v>2.6957300000000002</c:v>
                </c:pt>
                <c:pt idx="5851">
                  <c:v>2.57822</c:v>
                </c:pt>
                <c:pt idx="5852">
                  <c:v>2.5125500000000001</c:v>
                </c:pt>
                <c:pt idx="5853">
                  <c:v>2.4258700000000002</c:v>
                </c:pt>
                <c:pt idx="5854">
                  <c:v>2.2729499999999998</c:v>
                </c:pt>
                <c:pt idx="5855">
                  <c:v>2.1630699999999998</c:v>
                </c:pt>
                <c:pt idx="5856">
                  <c:v>1.98953</c:v>
                </c:pt>
                <c:pt idx="5857">
                  <c:v>1.96913</c:v>
                </c:pt>
                <c:pt idx="5858">
                  <c:v>2.00115</c:v>
                </c:pt>
                <c:pt idx="5859">
                  <c:v>1.9132800000000001</c:v>
                </c:pt>
                <c:pt idx="5860">
                  <c:v>1.8658399999999999</c:v>
                </c:pt>
                <c:pt idx="5861">
                  <c:v>1.9529000000000001</c:v>
                </c:pt>
                <c:pt idx="5862">
                  <c:v>1.9971300000000001</c:v>
                </c:pt>
                <c:pt idx="5863">
                  <c:v>1.9893099999999999</c:v>
                </c:pt>
                <c:pt idx="5864">
                  <c:v>1.99471</c:v>
                </c:pt>
                <c:pt idx="5865">
                  <c:v>2.10399</c:v>
                </c:pt>
                <c:pt idx="5866">
                  <c:v>2.0287299999999999</c:v>
                </c:pt>
                <c:pt idx="5867">
                  <c:v>2.09118</c:v>
                </c:pt>
                <c:pt idx="5868">
                  <c:v>2.1710199999999999</c:v>
                </c:pt>
                <c:pt idx="5869">
                  <c:v>2.2545000000000002</c:v>
                </c:pt>
                <c:pt idx="5870">
                  <c:v>2.2328800000000002</c:v>
                </c:pt>
                <c:pt idx="5871">
                  <c:v>2.2576999999999998</c:v>
                </c:pt>
                <c:pt idx="5872">
                  <c:v>2.4072</c:v>
                </c:pt>
                <c:pt idx="5873">
                  <c:v>2.2985199999999999</c:v>
                </c:pt>
                <c:pt idx="5874">
                  <c:v>2.2663000000000002</c:v>
                </c:pt>
                <c:pt idx="5875">
                  <c:v>2.1560199999999998</c:v>
                </c:pt>
                <c:pt idx="5876">
                  <c:v>2.3211300000000001</c:v>
                </c:pt>
                <c:pt idx="5877">
                  <c:v>2.50346</c:v>
                </c:pt>
                <c:pt idx="5878">
                  <c:v>2.69984</c:v>
                </c:pt>
                <c:pt idx="5879">
                  <c:v>2.8107199999999999</c:v>
                </c:pt>
                <c:pt idx="5880">
                  <c:v>2.9782600000000001</c:v>
                </c:pt>
                <c:pt idx="5881">
                  <c:v>3.2303299999999999</c:v>
                </c:pt>
                <c:pt idx="5882">
                  <c:v>9.3245100000000001</c:v>
                </c:pt>
                <c:pt idx="5883">
                  <c:v>15.092499999999999</c:v>
                </c:pt>
                <c:pt idx="5884">
                  <c:v>17.494499999999999</c:v>
                </c:pt>
                <c:pt idx="5885">
                  <c:v>19.613600000000002</c:v>
                </c:pt>
                <c:pt idx="5886">
                  <c:v>19.932600000000001</c:v>
                </c:pt>
                <c:pt idx="5887">
                  <c:v>18.828600000000002</c:v>
                </c:pt>
                <c:pt idx="5888">
                  <c:v>19.325800000000001</c:v>
                </c:pt>
                <c:pt idx="5889">
                  <c:v>18.9026</c:v>
                </c:pt>
                <c:pt idx="5890">
                  <c:v>19.087399999999999</c:v>
                </c:pt>
                <c:pt idx="5891">
                  <c:v>17.925999999999998</c:v>
                </c:pt>
                <c:pt idx="5892">
                  <c:v>18.356200000000001</c:v>
                </c:pt>
                <c:pt idx="5893">
                  <c:v>19.009799999999998</c:v>
                </c:pt>
                <c:pt idx="5894">
                  <c:v>18.682500000000001</c:v>
                </c:pt>
                <c:pt idx="5895">
                  <c:v>17.2898</c:v>
                </c:pt>
                <c:pt idx="5896">
                  <c:v>15.3009</c:v>
                </c:pt>
                <c:pt idx="5897">
                  <c:v>15.6534</c:v>
                </c:pt>
                <c:pt idx="5898">
                  <c:v>17.22</c:v>
                </c:pt>
                <c:pt idx="5899">
                  <c:v>21.238900000000001</c:v>
                </c:pt>
                <c:pt idx="5900">
                  <c:v>22.066199999999998</c:v>
                </c:pt>
                <c:pt idx="5901">
                  <c:v>21.033300000000001</c:v>
                </c:pt>
                <c:pt idx="5902">
                  <c:v>21.194299999999998</c:v>
                </c:pt>
                <c:pt idx="5903">
                  <c:v>22.394200000000001</c:v>
                </c:pt>
                <c:pt idx="5904">
                  <c:v>22.9894</c:v>
                </c:pt>
                <c:pt idx="5905">
                  <c:v>22.493300000000001</c:v>
                </c:pt>
                <c:pt idx="5906">
                  <c:v>22.973400000000002</c:v>
                </c:pt>
                <c:pt idx="5907">
                  <c:v>21.781700000000001</c:v>
                </c:pt>
                <c:pt idx="5908">
                  <c:v>21.2422</c:v>
                </c:pt>
                <c:pt idx="5909">
                  <c:v>21.7759</c:v>
                </c:pt>
                <c:pt idx="5910">
                  <c:v>22.841200000000001</c:v>
                </c:pt>
                <c:pt idx="5911">
                  <c:v>22.909300000000002</c:v>
                </c:pt>
                <c:pt idx="5912">
                  <c:v>23.592199999999998</c:v>
                </c:pt>
                <c:pt idx="5913">
                  <c:v>24.154800000000002</c:v>
                </c:pt>
                <c:pt idx="5914">
                  <c:v>24.361699999999999</c:v>
                </c:pt>
                <c:pt idx="5915">
                  <c:v>23.795999999999999</c:v>
                </c:pt>
                <c:pt idx="5916">
                  <c:v>23.597000000000001</c:v>
                </c:pt>
                <c:pt idx="5917">
                  <c:v>24.414200000000001</c:v>
                </c:pt>
                <c:pt idx="5918">
                  <c:v>25.540299999999998</c:v>
                </c:pt>
                <c:pt idx="5919">
                  <c:v>26.5456</c:v>
                </c:pt>
                <c:pt idx="5920">
                  <c:v>26.8276</c:v>
                </c:pt>
                <c:pt idx="5921">
                  <c:v>28.009899999999998</c:v>
                </c:pt>
                <c:pt idx="5922">
                  <c:v>28.499300000000002</c:v>
                </c:pt>
                <c:pt idx="5923">
                  <c:v>27.5428</c:v>
                </c:pt>
                <c:pt idx="5924">
                  <c:v>28.086400000000001</c:v>
                </c:pt>
                <c:pt idx="5925">
                  <c:v>26.6295</c:v>
                </c:pt>
                <c:pt idx="5926">
                  <c:v>25.597799999999999</c:v>
                </c:pt>
                <c:pt idx="5927">
                  <c:v>24.786100000000001</c:v>
                </c:pt>
                <c:pt idx="5928">
                  <c:v>24.527799999999999</c:v>
                </c:pt>
                <c:pt idx="5929">
                  <c:v>23.5749</c:v>
                </c:pt>
                <c:pt idx="5930">
                  <c:v>23.979199999999999</c:v>
                </c:pt>
                <c:pt idx="5931">
                  <c:v>24.435500000000001</c:v>
                </c:pt>
                <c:pt idx="5932">
                  <c:v>21.499199999999998</c:v>
                </c:pt>
                <c:pt idx="5933">
                  <c:v>20.154</c:v>
                </c:pt>
                <c:pt idx="5934">
                  <c:v>18.725999999999999</c:v>
                </c:pt>
                <c:pt idx="5935">
                  <c:v>18.062799999999999</c:v>
                </c:pt>
                <c:pt idx="5936">
                  <c:v>16.576699999999999</c:v>
                </c:pt>
                <c:pt idx="5937">
                  <c:v>16.035699999999999</c:v>
                </c:pt>
                <c:pt idx="5938">
                  <c:v>16.5168</c:v>
                </c:pt>
                <c:pt idx="5939">
                  <c:v>17.095500000000001</c:v>
                </c:pt>
                <c:pt idx="5940">
                  <c:v>15.2125</c:v>
                </c:pt>
                <c:pt idx="5941">
                  <c:v>15.3995</c:v>
                </c:pt>
                <c:pt idx="5942">
                  <c:v>15.7447</c:v>
                </c:pt>
                <c:pt idx="5943">
                  <c:v>15.021800000000001</c:v>
                </c:pt>
                <c:pt idx="5944">
                  <c:v>14.0527</c:v>
                </c:pt>
                <c:pt idx="5945">
                  <c:v>14.214399999999999</c:v>
                </c:pt>
                <c:pt idx="5946">
                  <c:v>13.712400000000001</c:v>
                </c:pt>
                <c:pt idx="5947">
                  <c:v>13.3675</c:v>
                </c:pt>
                <c:pt idx="5948">
                  <c:v>13.395300000000001</c:v>
                </c:pt>
                <c:pt idx="5949">
                  <c:v>13.7288</c:v>
                </c:pt>
                <c:pt idx="5950">
                  <c:v>14.185499999999999</c:v>
                </c:pt>
                <c:pt idx="5951">
                  <c:v>14.456300000000001</c:v>
                </c:pt>
                <c:pt idx="5952">
                  <c:v>14.083500000000001</c:v>
                </c:pt>
                <c:pt idx="5953">
                  <c:v>14.2661</c:v>
                </c:pt>
                <c:pt idx="5954">
                  <c:v>14.5665</c:v>
                </c:pt>
                <c:pt idx="5955">
                  <c:v>14.856400000000001</c:v>
                </c:pt>
                <c:pt idx="5956">
                  <c:v>14.7668</c:v>
                </c:pt>
                <c:pt idx="5957">
                  <c:v>14.914899999999999</c:v>
                </c:pt>
                <c:pt idx="5958">
                  <c:v>15.179500000000001</c:v>
                </c:pt>
                <c:pt idx="5959">
                  <c:v>15.940200000000001</c:v>
                </c:pt>
                <c:pt idx="5960">
                  <c:v>16.636299999999999</c:v>
                </c:pt>
                <c:pt idx="5961">
                  <c:v>16.851400000000002</c:v>
                </c:pt>
                <c:pt idx="5962">
                  <c:v>14.6912</c:v>
                </c:pt>
                <c:pt idx="5963">
                  <c:v>13.9039</c:v>
                </c:pt>
                <c:pt idx="5964">
                  <c:v>13.724500000000001</c:v>
                </c:pt>
                <c:pt idx="5965">
                  <c:v>13.9254</c:v>
                </c:pt>
                <c:pt idx="5966">
                  <c:v>13.9994</c:v>
                </c:pt>
                <c:pt idx="5967">
                  <c:v>14.419700000000001</c:v>
                </c:pt>
                <c:pt idx="5968">
                  <c:v>14.1015</c:v>
                </c:pt>
                <c:pt idx="5969">
                  <c:v>13.5685</c:v>
                </c:pt>
                <c:pt idx="5970">
                  <c:v>13.380599999999999</c:v>
                </c:pt>
                <c:pt idx="5971">
                  <c:v>13.5632</c:v>
                </c:pt>
                <c:pt idx="5972">
                  <c:v>13.5406</c:v>
                </c:pt>
                <c:pt idx="5973">
                  <c:v>14.122400000000001</c:v>
                </c:pt>
                <c:pt idx="5974">
                  <c:v>13.847</c:v>
                </c:pt>
                <c:pt idx="5975">
                  <c:v>11.898199999999999</c:v>
                </c:pt>
                <c:pt idx="5976">
                  <c:v>12.0443</c:v>
                </c:pt>
                <c:pt idx="5977">
                  <c:v>12.4453</c:v>
                </c:pt>
                <c:pt idx="5978">
                  <c:v>12.667899999999999</c:v>
                </c:pt>
                <c:pt idx="5979">
                  <c:v>12.805899999999999</c:v>
                </c:pt>
                <c:pt idx="5980">
                  <c:v>12.681800000000001</c:v>
                </c:pt>
                <c:pt idx="5981">
                  <c:v>12.177099999999999</c:v>
                </c:pt>
                <c:pt idx="5982">
                  <c:v>11.707599999999999</c:v>
                </c:pt>
                <c:pt idx="5983">
                  <c:v>11.731199999999999</c:v>
                </c:pt>
                <c:pt idx="5984">
                  <c:v>11.2216</c:v>
                </c:pt>
                <c:pt idx="5985">
                  <c:v>11.584099999999999</c:v>
                </c:pt>
                <c:pt idx="5986">
                  <c:v>11.2859</c:v>
                </c:pt>
                <c:pt idx="5987">
                  <c:v>11.615500000000001</c:v>
                </c:pt>
                <c:pt idx="5988">
                  <c:v>12.812099999999999</c:v>
                </c:pt>
                <c:pt idx="5989">
                  <c:v>13.5962</c:v>
                </c:pt>
                <c:pt idx="5990">
                  <c:v>13.7986</c:v>
                </c:pt>
                <c:pt idx="5991">
                  <c:v>14.4396</c:v>
                </c:pt>
                <c:pt idx="5992">
                  <c:v>13.8626</c:v>
                </c:pt>
                <c:pt idx="5993">
                  <c:v>13.1449</c:v>
                </c:pt>
                <c:pt idx="5994">
                  <c:v>12.518800000000001</c:v>
                </c:pt>
                <c:pt idx="5995">
                  <c:v>12.599500000000001</c:v>
                </c:pt>
                <c:pt idx="5996">
                  <c:v>12.4655</c:v>
                </c:pt>
                <c:pt idx="5997">
                  <c:v>12.5871</c:v>
                </c:pt>
                <c:pt idx="5998">
                  <c:v>13.2296</c:v>
                </c:pt>
                <c:pt idx="5999">
                  <c:v>14.0227</c:v>
                </c:pt>
                <c:pt idx="6000">
                  <c:v>13.6472</c:v>
                </c:pt>
                <c:pt idx="6001">
                  <c:v>13.364000000000001</c:v>
                </c:pt>
                <c:pt idx="6002">
                  <c:v>14.2644</c:v>
                </c:pt>
                <c:pt idx="6003">
                  <c:v>14.9901</c:v>
                </c:pt>
                <c:pt idx="6004">
                  <c:v>15.661099999999999</c:v>
                </c:pt>
                <c:pt idx="6005">
                  <c:v>17.099499999999999</c:v>
                </c:pt>
                <c:pt idx="6006">
                  <c:v>18.521999999999998</c:v>
                </c:pt>
                <c:pt idx="6007">
                  <c:v>17.489799999999999</c:v>
                </c:pt>
                <c:pt idx="6008">
                  <c:v>17.351800000000001</c:v>
                </c:pt>
                <c:pt idx="6009">
                  <c:v>17.511299999999999</c:v>
                </c:pt>
                <c:pt idx="6010">
                  <c:v>17.936199999999999</c:v>
                </c:pt>
                <c:pt idx="6011">
                  <c:v>18.170200000000001</c:v>
                </c:pt>
                <c:pt idx="6012">
                  <c:v>17.785</c:v>
                </c:pt>
                <c:pt idx="6013">
                  <c:v>17.4009</c:v>
                </c:pt>
                <c:pt idx="6014">
                  <c:v>17.792400000000001</c:v>
                </c:pt>
                <c:pt idx="6015">
                  <c:v>18.618099999999998</c:v>
                </c:pt>
                <c:pt idx="6016">
                  <c:v>17.447500000000002</c:v>
                </c:pt>
                <c:pt idx="6017">
                  <c:v>16.307200000000002</c:v>
                </c:pt>
                <c:pt idx="6018">
                  <c:v>16.105499999999999</c:v>
                </c:pt>
                <c:pt idx="6019">
                  <c:v>15.450799999999999</c:v>
                </c:pt>
                <c:pt idx="6020">
                  <c:v>14.792</c:v>
                </c:pt>
                <c:pt idx="6021">
                  <c:v>14.849399999999999</c:v>
                </c:pt>
                <c:pt idx="6022">
                  <c:v>14.315099999999999</c:v>
                </c:pt>
                <c:pt idx="6023">
                  <c:v>14.043100000000001</c:v>
                </c:pt>
                <c:pt idx="6024">
                  <c:v>14.131500000000001</c:v>
                </c:pt>
                <c:pt idx="6025">
                  <c:v>14.002800000000001</c:v>
                </c:pt>
                <c:pt idx="6026">
                  <c:v>13.974500000000001</c:v>
                </c:pt>
                <c:pt idx="6027">
                  <c:v>13.619</c:v>
                </c:pt>
                <c:pt idx="6028">
                  <c:v>13.8537</c:v>
                </c:pt>
                <c:pt idx="6029">
                  <c:v>14.039</c:v>
                </c:pt>
                <c:pt idx="6030">
                  <c:v>13.654999999999999</c:v>
                </c:pt>
                <c:pt idx="6031">
                  <c:v>13.3497</c:v>
                </c:pt>
                <c:pt idx="6032">
                  <c:v>13.9396</c:v>
                </c:pt>
                <c:pt idx="6033">
                  <c:v>14.682700000000001</c:v>
                </c:pt>
                <c:pt idx="6034">
                  <c:v>14.3828</c:v>
                </c:pt>
                <c:pt idx="6035">
                  <c:v>14.0876</c:v>
                </c:pt>
                <c:pt idx="6036">
                  <c:v>14.3081</c:v>
                </c:pt>
                <c:pt idx="6037">
                  <c:v>14.2285</c:v>
                </c:pt>
                <c:pt idx="6038">
                  <c:v>14.5128</c:v>
                </c:pt>
                <c:pt idx="6039">
                  <c:v>15.493399999999999</c:v>
                </c:pt>
                <c:pt idx="6040">
                  <c:v>16.463000000000001</c:v>
                </c:pt>
                <c:pt idx="6041">
                  <c:v>14.9659</c:v>
                </c:pt>
                <c:pt idx="6042">
                  <c:v>15.3429</c:v>
                </c:pt>
                <c:pt idx="6043">
                  <c:v>16.497499999999999</c:v>
                </c:pt>
                <c:pt idx="6044">
                  <c:v>17.027100000000001</c:v>
                </c:pt>
                <c:pt idx="6045">
                  <c:v>18.1008</c:v>
                </c:pt>
                <c:pt idx="6046">
                  <c:v>16.589600000000001</c:v>
                </c:pt>
                <c:pt idx="6047">
                  <c:v>15.9885</c:v>
                </c:pt>
                <c:pt idx="6048">
                  <c:v>15.423</c:v>
                </c:pt>
                <c:pt idx="6049">
                  <c:v>15.224500000000001</c:v>
                </c:pt>
                <c:pt idx="6050">
                  <c:v>14.874599999999999</c:v>
                </c:pt>
                <c:pt idx="6051">
                  <c:v>14.0479</c:v>
                </c:pt>
                <c:pt idx="6052">
                  <c:v>14.342499999999999</c:v>
                </c:pt>
                <c:pt idx="6053">
                  <c:v>14.123900000000001</c:v>
                </c:pt>
                <c:pt idx="6054">
                  <c:v>12.7171</c:v>
                </c:pt>
                <c:pt idx="6055">
                  <c:v>12.5848</c:v>
                </c:pt>
                <c:pt idx="6056">
                  <c:v>12.8893</c:v>
                </c:pt>
                <c:pt idx="6057">
                  <c:v>13.1439</c:v>
                </c:pt>
                <c:pt idx="6058">
                  <c:v>13.221399999999999</c:v>
                </c:pt>
                <c:pt idx="6059">
                  <c:v>12.1333</c:v>
                </c:pt>
                <c:pt idx="6060">
                  <c:v>12.1092</c:v>
                </c:pt>
                <c:pt idx="6061">
                  <c:v>12.380100000000001</c:v>
                </c:pt>
                <c:pt idx="6062">
                  <c:v>12.519600000000001</c:v>
                </c:pt>
                <c:pt idx="6063">
                  <c:v>13.7486</c:v>
                </c:pt>
                <c:pt idx="6064">
                  <c:v>13.6135</c:v>
                </c:pt>
                <c:pt idx="6065">
                  <c:v>10.910600000000001</c:v>
                </c:pt>
                <c:pt idx="6066">
                  <c:v>10.693300000000001</c:v>
                </c:pt>
                <c:pt idx="6067">
                  <c:v>10.7798</c:v>
                </c:pt>
                <c:pt idx="6068">
                  <c:v>10.919</c:v>
                </c:pt>
                <c:pt idx="6069">
                  <c:v>10.454599999999999</c:v>
                </c:pt>
                <c:pt idx="6070">
                  <c:v>10.327400000000001</c:v>
                </c:pt>
                <c:pt idx="6071">
                  <c:v>10.241</c:v>
                </c:pt>
                <c:pt idx="6072">
                  <c:v>10.481</c:v>
                </c:pt>
                <c:pt idx="6073">
                  <c:v>10.5525</c:v>
                </c:pt>
                <c:pt idx="6074">
                  <c:v>10.7135</c:v>
                </c:pt>
                <c:pt idx="6075">
                  <c:v>10.318199999999999</c:v>
                </c:pt>
                <c:pt idx="6076">
                  <c:v>10.0932</c:v>
                </c:pt>
                <c:pt idx="6077">
                  <c:v>9.9189399999999992</c:v>
                </c:pt>
                <c:pt idx="6078">
                  <c:v>9.9101300000000005</c:v>
                </c:pt>
                <c:pt idx="6079">
                  <c:v>10.168100000000001</c:v>
                </c:pt>
                <c:pt idx="6080">
                  <c:v>10.516999999999999</c:v>
                </c:pt>
                <c:pt idx="6081">
                  <c:v>9.8195700000000006</c:v>
                </c:pt>
                <c:pt idx="6082">
                  <c:v>9.3363499999999995</c:v>
                </c:pt>
                <c:pt idx="6083">
                  <c:v>8.6743299999999994</c:v>
                </c:pt>
                <c:pt idx="6084">
                  <c:v>8.1790099999999999</c:v>
                </c:pt>
                <c:pt idx="6085">
                  <c:v>8.4105399999999992</c:v>
                </c:pt>
                <c:pt idx="6086">
                  <c:v>9.5776500000000002</c:v>
                </c:pt>
                <c:pt idx="6087">
                  <c:v>9.9334199999999999</c:v>
                </c:pt>
                <c:pt idx="6088">
                  <c:v>9.3946400000000008</c:v>
                </c:pt>
                <c:pt idx="6089">
                  <c:v>9.0064700000000002</c:v>
                </c:pt>
                <c:pt idx="6090">
                  <c:v>9.2800399999999996</c:v>
                </c:pt>
                <c:pt idx="6091">
                  <c:v>9.4669299999999996</c:v>
                </c:pt>
                <c:pt idx="6092">
                  <c:v>9.8382100000000001</c:v>
                </c:pt>
                <c:pt idx="6093">
                  <c:v>9.9948599999999992</c:v>
                </c:pt>
                <c:pt idx="6094">
                  <c:v>10.121600000000001</c:v>
                </c:pt>
                <c:pt idx="6095">
                  <c:v>10.2921</c:v>
                </c:pt>
                <c:pt idx="6096">
                  <c:v>10.4573</c:v>
                </c:pt>
                <c:pt idx="6097">
                  <c:v>10.7721</c:v>
                </c:pt>
                <c:pt idx="6098">
                  <c:v>11.3255</c:v>
                </c:pt>
                <c:pt idx="6099">
                  <c:v>11.6911</c:v>
                </c:pt>
                <c:pt idx="6100">
                  <c:v>12.184699999999999</c:v>
                </c:pt>
                <c:pt idx="6101">
                  <c:v>12.6126</c:v>
                </c:pt>
                <c:pt idx="6102">
                  <c:v>13.6433</c:v>
                </c:pt>
                <c:pt idx="6103">
                  <c:v>14.051600000000001</c:v>
                </c:pt>
                <c:pt idx="6104">
                  <c:v>14.4467</c:v>
                </c:pt>
                <c:pt idx="6105">
                  <c:v>13.189399999999999</c:v>
                </c:pt>
                <c:pt idx="6106">
                  <c:v>13.5717</c:v>
                </c:pt>
                <c:pt idx="6107">
                  <c:v>16.791899999999998</c:v>
                </c:pt>
                <c:pt idx="6108">
                  <c:v>14.718400000000001</c:v>
                </c:pt>
                <c:pt idx="6109">
                  <c:v>13.010400000000001</c:v>
                </c:pt>
                <c:pt idx="6110">
                  <c:v>11.842499999999999</c:v>
                </c:pt>
                <c:pt idx="6111">
                  <c:v>11.060499999999999</c:v>
                </c:pt>
                <c:pt idx="6112">
                  <c:v>11.2525</c:v>
                </c:pt>
                <c:pt idx="6113">
                  <c:v>11.282</c:v>
                </c:pt>
                <c:pt idx="6114">
                  <c:v>11.396100000000001</c:v>
                </c:pt>
                <c:pt idx="6115">
                  <c:v>11.5792</c:v>
                </c:pt>
                <c:pt idx="6116">
                  <c:v>10.1289</c:v>
                </c:pt>
                <c:pt idx="6117">
                  <c:v>10.449</c:v>
                </c:pt>
                <c:pt idx="6118">
                  <c:v>10.8101</c:v>
                </c:pt>
                <c:pt idx="6119">
                  <c:v>10.095000000000001</c:v>
                </c:pt>
                <c:pt idx="6120">
                  <c:v>9.4210399999999996</c:v>
                </c:pt>
                <c:pt idx="6121">
                  <c:v>9.0578199999999995</c:v>
                </c:pt>
                <c:pt idx="6122">
                  <c:v>8.6272099999999998</c:v>
                </c:pt>
                <c:pt idx="6123">
                  <c:v>8.3083200000000001</c:v>
                </c:pt>
                <c:pt idx="6124">
                  <c:v>7.7460500000000003</c:v>
                </c:pt>
                <c:pt idx="6125">
                  <c:v>7.8103999999999996</c:v>
                </c:pt>
                <c:pt idx="6126">
                  <c:v>8.4841800000000003</c:v>
                </c:pt>
                <c:pt idx="6127">
                  <c:v>8.3126800000000003</c:v>
                </c:pt>
                <c:pt idx="6128">
                  <c:v>8.0413499999999996</c:v>
                </c:pt>
                <c:pt idx="6129">
                  <c:v>8.0003499999999992</c:v>
                </c:pt>
                <c:pt idx="6130">
                  <c:v>7.9124499999999998</c:v>
                </c:pt>
                <c:pt idx="6131">
                  <c:v>7.6405700000000003</c:v>
                </c:pt>
                <c:pt idx="6132">
                  <c:v>7.6553399999999998</c:v>
                </c:pt>
                <c:pt idx="6133">
                  <c:v>8.1785499999999995</c:v>
                </c:pt>
                <c:pt idx="6134">
                  <c:v>8.2205499999999994</c:v>
                </c:pt>
                <c:pt idx="6135">
                  <c:v>7.9556300000000002</c:v>
                </c:pt>
                <c:pt idx="6136">
                  <c:v>7.9047400000000003</c:v>
                </c:pt>
                <c:pt idx="6137">
                  <c:v>7.7331099999999999</c:v>
                </c:pt>
                <c:pt idx="6138">
                  <c:v>7.17164</c:v>
                </c:pt>
                <c:pt idx="6139">
                  <c:v>7.19367</c:v>
                </c:pt>
                <c:pt idx="6140">
                  <c:v>7.2694099999999997</c:v>
                </c:pt>
                <c:pt idx="6141">
                  <c:v>7.4745200000000001</c:v>
                </c:pt>
                <c:pt idx="6142">
                  <c:v>7.33683</c:v>
                </c:pt>
                <c:pt idx="6143">
                  <c:v>7.4083300000000003</c:v>
                </c:pt>
                <c:pt idx="6144">
                  <c:v>7.1493500000000001</c:v>
                </c:pt>
                <c:pt idx="6145">
                  <c:v>7.0685700000000002</c:v>
                </c:pt>
                <c:pt idx="6146">
                  <c:v>7.09558</c:v>
                </c:pt>
                <c:pt idx="6147">
                  <c:v>7.1338699999999999</c:v>
                </c:pt>
                <c:pt idx="6148">
                  <c:v>7.0468299999999999</c:v>
                </c:pt>
                <c:pt idx="6149">
                  <c:v>6.78125</c:v>
                </c:pt>
                <c:pt idx="6150">
                  <c:v>6.6998699999999998</c:v>
                </c:pt>
                <c:pt idx="6151">
                  <c:v>6.8866500000000004</c:v>
                </c:pt>
                <c:pt idx="6152">
                  <c:v>6.9960899999999997</c:v>
                </c:pt>
                <c:pt idx="6153">
                  <c:v>6.7832299999999996</c:v>
                </c:pt>
                <c:pt idx="6154">
                  <c:v>6.6684000000000001</c:v>
                </c:pt>
                <c:pt idx="6155">
                  <c:v>6.6804199999999998</c:v>
                </c:pt>
                <c:pt idx="6156">
                  <c:v>7.1036999999999999</c:v>
                </c:pt>
                <c:pt idx="6157">
                  <c:v>6.9014699999999998</c:v>
                </c:pt>
                <c:pt idx="6158">
                  <c:v>6.7364899999999999</c:v>
                </c:pt>
                <c:pt idx="6159">
                  <c:v>7.12378</c:v>
                </c:pt>
                <c:pt idx="6160">
                  <c:v>7.28939</c:v>
                </c:pt>
                <c:pt idx="6161">
                  <c:v>7.7330199999999998</c:v>
                </c:pt>
                <c:pt idx="6162">
                  <c:v>7.5545200000000001</c:v>
                </c:pt>
                <c:pt idx="6163">
                  <c:v>7.8562399999999997</c:v>
                </c:pt>
                <c:pt idx="6164">
                  <c:v>8.0663300000000007</c:v>
                </c:pt>
                <c:pt idx="6165">
                  <c:v>8.2040500000000005</c:v>
                </c:pt>
                <c:pt idx="6166">
                  <c:v>8.45749</c:v>
                </c:pt>
                <c:pt idx="6167">
                  <c:v>8.6765000000000008</c:v>
                </c:pt>
                <c:pt idx="6168">
                  <c:v>9.0311900000000005</c:v>
                </c:pt>
                <c:pt idx="6169">
                  <c:v>9.2664500000000007</c:v>
                </c:pt>
                <c:pt idx="6170">
                  <c:v>9.3129500000000007</c:v>
                </c:pt>
                <c:pt idx="6171">
                  <c:v>9.4810599999999994</c:v>
                </c:pt>
                <c:pt idx="6172">
                  <c:v>9.6930800000000001</c:v>
                </c:pt>
                <c:pt idx="6173">
                  <c:v>9.9322400000000002</c:v>
                </c:pt>
                <c:pt idx="6174">
                  <c:v>9.9137299999999993</c:v>
                </c:pt>
                <c:pt idx="6175">
                  <c:v>10.043799999999999</c:v>
                </c:pt>
                <c:pt idx="6176">
                  <c:v>10.3483</c:v>
                </c:pt>
                <c:pt idx="6177">
                  <c:v>10.6038</c:v>
                </c:pt>
                <c:pt idx="6178">
                  <c:v>10.973100000000001</c:v>
                </c:pt>
                <c:pt idx="6179">
                  <c:v>11.627800000000001</c:v>
                </c:pt>
                <c:pt idx="6180">
                  <c:v>11.937099999999999</c:v>
                </c:pt>
                <c:pt idx="6181">
                  <c:v>12.217000000000001</c:v>
                </c:pt>
                <c:pt idx="6182">
                  <c:v>12.6601</c:v>
                </c:pt>
                <c:pt idx="6183">
                  <c:v>13.405200000000001</c:v>
                </c:pt>
                <c:pt idx="6184">
                  <c:v>13.8561</c:v>
                </c:pt>
                <c:pt idx="6185">
                  <c:v>14.3146</c:v>
                </c:pt>
                <c:pt idx="6186">
                  <c:v>15.487399999999999</c:v>
                </c:pt>
                <c:pt idx="6187">
                  <c:v>16.0014</c:v>
                </c:pt>
                <c:pt idx="6188">
                  <c:v>16.709499999999998</c:v>
                </c:pt>
                <c:pt idx="6189">
                  <c:v>16.253299999999999</c:v>
                </c:pt>
                <c:pt idx="6190">
                  <c:v>16.724299999999999</c:v>
                </c:pt>
                <c:pt idx="6191">
                  <c:v>17.3263</c:v>
                </c:pt>
                <c:pt idx="6192">
                  <c:v>17.611699999999999</c:v>
                </c:pt>
                <c:pt idx="6193">
                  <c:v>18.280100000000001</c:v>
                </c:pt>
                <c:pt idx="6194">
                  <c:v>17.950600000000001</c:v>
                </c:pt>
                <c:pt idx="6195">
                  <c:v>18.831399999999999</c:v>
                </c:pt>
                <c:pt idx="6196">
                  <c:v>18.332100000000001</c:v>
                </c:pt>
                <c:pt idx="6197">
                  <c:v>18.078900000000001</c:v>
                </c:pt>
                <c:pt idx="6198">
                  <c:v>18.490400000000001</c:v>
                </c:pt>
                <c:pt idx="6199">
                  <c:v>19.645199999999999</c:v>
                </c:pt>
                <c:pt idx="6200">
                  <c:v>19.431699999999999</c:v>
                </c:pt>
                <c:pt idx="6201">
                  <c:v>19.150400000000001</c:v>
                </c:pt>
                <c:pt idx="6202">
                  <c:v>18.157599999999999</c:v>
                </c:pt>
                <c:pt idx="6203">
                  <c:v>17.456</c:v>
                </c:pt>
                <c:pt idx="6204">
                  <c:v>17.025200000000002</c:v>
                </c:pt>
                <c:pt idx="6205">
                  <c:v>15.630800000000001</c:v>
                </c:pt>
                <c:pt idx="6206">
                  <c:v>15.4438</c:v>
                </c:pt>
                <c:pt idx="6207">
                  <c:v>17.064800000000002</c:v>
                </c:pt>
                <c:pt idx="6208">
                  <c:v>16.5</c:v>
                </c:pt>
                <c:pt idx="6209">
                  <c:v>16.597799999999999</c:v>
                </c:pt>
                <c:pt idx="6210">
                  <c:v>16.370100000000001</c:v>
                </c:pt>
                <c:pt idx="6211">
                  <c:v>15.787000000000001</c:v>
                </c:pt>
                <c:pt idx="6212">
                  <c:v>14.036</c:v>
                </c:pt>
                <c:pt idx="6213">
                  <c:v>13.895300000000001</c:v>
                </c:pt>
                <c:pt idx="6214">
                  <c:v>14.055999999999999</c:v>
                </c:pt>
                <c:pt idx="6215">
                  <c:v>14.178599999999999</c:v>
                </c:pt>
                <c:pt idx="6216">
                  <c:v>14.0543</c:v>
                </c:pt>
                <c:pt idx="6217">
                  <c:v>14.593299999999999</c:v>
                </c:pt>
                <c:pt idx="6218">
                  <c:v>14.7498</c:v>
                </c:pt>
                <c:pt idx="6219">
                  <c:v>14.818199999999999</c:v>
                </c:pt>
                <c:pt idx="6220">
                  <c:v>14.6027</c:v>
                </c:pt>
                <c:pt idx="6221">
                  <c:v>15.035399999999999</c:v>
                </c:pt>
                <c:pt idx="6222">
                  <c:v>15.223599999999999</c:v>
                </c:pt>
                <c:pt idx="6223">
                  <c:v>14.830500000000001</c:v>
                </c:pt>
                <c:pt idx="6224">
                  <c:v>14.7591</c:v>
                </c:pt>
                <c:pt idx="6225">
                  <c:v>13.456300000000001</c:v>
                </c:pt>
                <c:pt idx="6226">
                  <c:v>13.970499999999999</c:v>
                </c:pt>
                <c:pt idx="6227">
                  <c:v>13.408300000000001</c:v>
                </c:pt>
                <c:pt idx="6228">
                  <c:v>11.4177</c:v>
                </c:pt>
                <c:pt idx="6229">
                  <c:v>9.3096599999999992</c:v>
                </c:pt>
                <c:pt idx="6230">
                  <c:v>8.6931600000000007</c:v>
                </c:pt>
                <c:pt idx="6231">
                  <c:v>10.2964</c:v>
                </c:pt>
                <c:pt idx="6232">
                  <c:v>10.442</c:v>
                </c:pt>
                <c:pt idx="6233">
                  <c:v>10.4216</c:v>
                </c:pt>
                <c:pt idx="6234">
                  <c:v>10.2357</c:v>
                </c:pt>
                <c:pt idx="6235">
                  <c:v>11.3102</c:v>
                </c:pt>
                <c:pt idx="6236">
                  <c:v>13.4177</c:v>
                </c:pt>
                <c:pt idx="6237">
                  <c:v>14.5631</c:v>
                </c:pt>
                <c:pt idx="6238">
                  <c:v>16.4114</c:v>
                </c:pt>
                <c:pt idx="6239">
                  <c:v>17.4986</c:v>
                </c:pt>
                <c:pt idx="6240">
                  <c:v>17.923400000000001</c:v>
                </c:pt>
                <c:pt idx="6241">
                  <c:v>19.8384</c:v>
                </c:pt>
                <c:pt idx="6242">
                  <c:v>20.570599999999999</c:v>
                </c:pt>
                <c:pt idx="6243">
                  <c:v>20.2926</c:v>
                </c:pt>
                <c:pt idx="6244">
                  <c:v>20.906099999999999</c:v>
                </c:pt>
                <c:pt idx="6245">
                  <c:v>21.329799999999999</c:v>
                </c:pt>
                <c:pt idx="6246">
                  <c:v>21.8569</c:v>
                </c:pt>
                <c:pt idx="6247">
                  <c:v>23.5337</c:v>
                </c:pt>
                <c:pt idx="6248">
                  <c:v>21.974399999999999</c:v>
                </c:pt>
                <c:pt idx="6249">
                  <c:v>21.449100000000001</c:v>
                </c:pt>
                <c:pt idx="6250">
                  <c:v>23.6464</c:v>
                </c:pt>
                <c:pt idx="6251">
                  <c:v>22.179300000000001</c:v>
                </c:pt>
                <c:pt idx="6252">
                  <c:v>23.3035</c:v>
                </c:pt>
                <c:pt idx="6253">
                  <c:v>24.078800000000001</c:v>
                </c:pt>
                <c:pt idx="6254">
                  <c:v>24.226600000000001</c:v>
                </c:pt>
                <c:pt idx="6255">
                  <c:v>24.100100000000001</c:v>
                </c:pt>
                <c:pt idx="6256">
                  <c:v>24.5349</c:v>
                </c:pt>
                <c:pt idx="6257">
                  <c:v>24.301100000000002</c:v>
                </c:pt>
                <c:pt idx="6258">
                  <c:v>24.939800000000002</c:v>
                </c:pt>
                <c:pt idx="6259">
                  <c:v>25.912400000000002</c:v>
                </c:pt>
                <c:pt idx="6260">
                  <c:v>26.454999999999998</c:v>
                </c:pt>
                <c:pt idx="6261">
                  <c:v>26.042899999999999</c:v>
                </c:pt>
                <c:pt idx="6262">
                  <c:v>25.918700000000001</c:v>
                </c:pt>
                <c:pt idx="6263">
                  <c:v>25.070900000000002</c:v>
                </c:pt>
                <c:pt idx="6264">
                  <c:v>21.626999999999999</c:v>
                </c:pt>
                <c:pt idx="6265">
                  <c:v>20.8765</c:v>
                </c:pt>
                <c:pt idx="6266">
                  <c:v>21.196000000000002</c:v>
                </c:pt>
                <c:pt idx="6267">
                  <c:v>21.1191</c:v>
                </c:pt>
                <c:pt idx="6268">
                  <c:v>21.765499999999999</c:v>
                </c:pt>
                <c:pt idx="6269">
                  <c:v>21.891200000000001</c:v>
                </c:pt>
                <c:pt idx="6270">
                  <c:v>21.7682</c:v>
                </c:pt>
                <c:pt idx="6271">
                  <c:v>21.400600000000001</c:v>
                </c:pt>
                <c:pt idx="6272">
                  <c:v>20.616900000000001</c:v>
                </c:pt>
                <c:pt idx="6273">
                  <c:v>21.5335</c:v>
                </c:pt>
                <c:pt idx="6274">
                  <c:v>22.166799999999999</c:v>
                </c:pt>
                <c:pt idx="6275">
                  <c:v>23.563500000000001</c:v>
                </c:pt>
                <c:pt idx="6276">
                  <c:v>24.899699999999999</c:v>
                </c:pt>
                <c:pt idx="6277">
                  <c:v>21.860099999999999</c:v>
                </c:pt>
                <c:pt idx="6278">
                  <c:v>20.1585</c:v>
                </c:pt>
                <c:pt idx="6279">
                  <c:v>19.395</c:v>
                </c:pt>
                <c:pt idx="6280">
                  <c:v>19.148599999999998</c:v>
                </c:pt>
                <c:pt idx="6281">
                  <c:v>18.4178</c:v>
                </c:pt>
                <c:pt idx="6282">
                  <c:v>17.6355</c:v>
                </c:pt>
                <c:pt idx="6283">
                  <c:v>17.5198</c:v>
                </c:pt>
                <c:pt idx="6284">
                  <c:v>17.158799999999999</c:v>
                </c:pt>
                <c:pt idx="6285">
                  <c:v>15.9</c:v>
                </c:pt>
                <c:pt idx="6286">
                  <c:v>15.117100000000001</c:v>
                </c:pt>
                <c:pt idx="6287">
                  <c:v>15.3507</c:v>
                </c:pt>
                <c:pt idx="6288">
                  <c:v>15.126300000000001</c:v>
                </c:pt>
                <c:pt idx="6289">
                  <c:v>15.5365</c:v>
                </c:pt>
                <c:pt idx="6290">
                  <c:v>16.191400000000002</c:v>
                </c:pt>
                <c:pt idx="6291">
                  <c:v>16.407599999999999</c:v>
                </c:pt>
                <c:pt idx="6292">
                  <c:v>16.5184</c:v>
                </c:pt>
                <c:pt idx="6293">
                  <c:v>15.8827</c:v>
                </c:pt>
                <c:pt idx="6294">
                  <c:v>16.372299999999999</c:v>
                </c:pt>
                <c:pt idx="6295">
                  <c:v>16.427600000000002</c:v>
                </c:pt>
                <c:pt idx="6296">
                  <c:v>16.517299999999999</c:v>
                </c:pt>
                <c:pt idx="6297">
                  <c:v>16.796099999999999</c:v>
                </c:pt>
                <c:pt idx="6298">
                  <c:v>17.201499999999999</c:v>
                </c:pt>
                <c:pt idx="6299">
                  <c:v>16.943300000000001</c:v>
                </c:pt>
                <c:pt idx="6300">
                  <c:v>16.567699999999999</c:v>
                </c:pt>
                <c:pt idx="6301">
                  <c:v>17.071100000000001</c:v>
                </c:pt>
                <c:pt idx="6302">
                  <c:v>17.5457</c:v>
                </c:pt>
                <c:pt idx="6303">
                  <c:v>18.302099999999999</c:v>
                </c:pt>
                <c:pt idx="6304">
                  <c:v>18.6128</c:v>
                </c:pt>
                <c:pt idx="6305">
                  <c:v>18.875599999999999</c:v>
                </c:pt>
                <c:pt idx="6306">
                  <c:v>19.922000000000001</c:v>
                </c:pt>
                <c:pt idx="6307">
                  <c:v>21.622599999999998</c:v>
                </c:pt>
                <c:pt idx="6308">
                  <c:v>22.3687</c:v>
                </c:pt>
                <c:pt idx="6309">
                  <c:v>22.334299999999999</c:v>
                </c:pt>
                <c:pt idx="6310">
                  <c:v>24.087399999999999</c:v>
                </c:pt>
                <c:pt idx="6311">
                  <c:v>25.8765</c:v>
                </c:pt>
                <c:pt idx="6312">
                  <c:v>26.7896</c:v>
                </c:pt>
                <c:pt idx="6313">
                  <c:v>29.1706</c:v>
                </c:pt>
                <c:pt idx="6314">
                  <c:v>28.3795</c:v>
                </c:pt>
                <c:pt idx="6315">
                  <c:v>28.1065</c:v>
                </c:pt>
                <c:pt idx="6316">
                  <c:v>28.105399999999999</c:v>
                </c:pt>
                <c:pt idx="6317">
                  <c:v>28.1035</c:v>
                </c:pt>
                <c:pt idx="6318">
                  <c:v>28.315799999999999</c:v>
                </c:pt>
                <c:pt idx="6319">
                  <c:v>28.5989</c:v>
                </c:pt>
                <c:pt idx="6320">
                  <c:v>28.297599999999999</c:v>
                </c:pt>
                <c:pt idx="6321">
                  <c:v>28.065100000000001</c:v>
                </c:pt>
                <c:pt idx="6322">
                  <c:v>27.9907</c:v>
                </c:pt>
                <c:pt idx="6323">
                  <c:v>28.050699999999999</c:v>
                </c:pt>
                <c:pt idx="6324">
                  <c:v>27.804500000000001</c:v>
                </c:pt>
                <c:pt idx="6325">
                  <c:v>27.377099999999999</c:v>
                </c:pt>
                <c:pt idx="6326">
                  <c:v>27.4206</c:v>
                </c:pt>
                <c:pt idx="6327">
                  <c:v>27.322399999999998</c:v>
                </c:pt>
                <c:pt idx="6328">
                  <c:v>27.3614</c:v>
                </c:pt>
                <c:pt idx="6329">
                  <c:v>27.019500000000001</c:v>
                </c:pt>
                <c:pt idx="6330">
                  <c:v>26.252300000000002</c:v>
                </c:pt>
                <c:pt idx="6331">
                  <c:v>25.8979</c:v>
                </c:pt>
                <c:pt idx="6332">
                  <c:v>25.9404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D5-4CFF-BF8A-F1B2DA403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517760"/>
        <c:axId val="78519296"/>
      </c:lineChart>
      <c:catAx>
        <c:axId val="7851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8519296"/>
        <c:crosses val="autoZero"/>
        <c:auto val="1"/>
        <c:lblAlgn val="ctr"/>
        <c:lblOffset val="100"/>
        <c:tickLblSkip val="100"/>
        <c:noMultiLvlLbl val="0"/>
      </c:catAx>
      <c:valAx>
        <c:axId val="7851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851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TEOM</a:t>
            </a:r>
            <a:r>
              <a:rPr lang="ru-RU"/>
              <a:t>/</a:t>
            </a:r>
            <a:r>
              <a:rPr lang="en-US"/>
              <a:t>OPS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МЭМ/OPS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2.27856260614482E-2"/>
                  <c:y val="-5.387010697414365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</c:trendlineLbl>
          </c:trendline>
          <c:xVal>
            <c:numRef>
              <c:f>'[Калибровка OPS-МЭМ 2021-01.xlsx]дек-янв'!$F$3:$F$502</c:f>
              <c:numCache>
                <c:formatCode>0.00</c:formatCode>
                <c:ptCount val="500"/>
                <c:pt idx="1">
                  <c:v>5.6692933333333322</c:v>
                </c:pt>
                <c:pt idx="2">
                  <c:v>5.8682558333333334</c:v>
                </c:pt>
                <c:pt idx="3">
                  <c:v>5.9932883333333331</c:v>
                </c:pt>
                <c:pt idx="4">
                  <c:v>5.7551550000000011</c:v>
                </c:pt>
                <c:pt idx="5">
                  <c:v>4.4772866666666671</c:v>
                </c:pt>
                <c:pt idx="6">
                  <c:v>3.1503200000000002</c:v>
                </c:pt>
                <c:pt idx="7">
                  <c:v>3.4754575000000005</c:v>
                </c:pt>
                <c:pt idx="8">
                  <c:v>3.7525633333333328</c:v>
                </c:pt>
                <c:pt idx="9">
                  <c:v>4.4217149999999998</c:v>
                </c:pt>
                <c:pt idx="10">
                  <c:v>5.3208241666666671</c:v>
                </c:pt>
                <c:pt idx="11">
                  <c:v>6.1348433333333334</c:v>
                </c:pt>
                <c:pt idx="12">
                  <c:v>5.0340500000000006</c:v>
                </c:pt>
                <c:pt idx="13">
                  <c:v>4.6684608333333335</c:v>
                </c:pt>
                <c:pt idx="14">
                  <c:v>4.8855541666666671</c:v>
                </c:pt>
                <c:pt idx="15">
                  <c:v>3.8348</c:v>
                </c:pt>
                <c:pt idx="16">
                  <c:v>2.735158333333334</c:v>
                </c:pt>
                <c:pt idx="17">
                  <c:v>1.7389766666666668</c:v>
                </c:pt>
                <c:pt idx="18">
                  <c:v>1.6570033333333336</c:v>
                </c:pt>
                <c:pt idx="19">
                  <c:v>2.6685991666666666</c:v>
                </c:pt>
                <c:pt idx="20">
                  <c:v>2.3055041666666667</c:v>
                </c:pt>
                <c:pt idx="21">
                  <c:v>2.2109933333333331</c:v>
                </c:pt>
                <c:pt idx="22">
                  <c:v>1.9556441666666664</c:v>
                </c:pt>
                <c:pt idx="23">
                  <c:v>1.7049996666666665</c:v>
                </c:pt>
                <c:pt idx="24">
                  <c:v>1.9579316666666668</c:v>
                </c:pt>
                <c:pt idx="25">
                  <c:v>2.8249766666666667</c:v>
                </c:pt>
                <c:pt idx="26">
                  <c:v>3.0659891666666663</c:v>
                </c:pt>
                <c:pt idx="27">
                  <c:v>3.2969083333333331</c:v>
                </c:pt>
                <c:pt idx="28">
                  <c:v>3.2920475000000007</c:v>
                </c:pt>
                <c:pt idx="29">
                  <c:v>2.8608708333333333</c:v>
                </c:pt>
                <c:pt idx="30">
                  <c:v>3.6327366666666663</c:v>
                </c:pt>
                <c:pt idx="31">
                  <c:v>3.4092816666666668</c:v>
                </c:pt>
                <c:pt idx="32">
                  <c:v>4.7511766666666668</c:v>
                </c:pt>
                <c:pt idx="33">
                  <c:v>6.6984633333333337</c:v>
                </c:pt>
                <c:pt idx="34">
                  <c:v>6.0233291666666666</c:v>
                </c:pt>
                <c:pt idx="35">
                  <c:v>4.2541341666666668</c:v>
                </c:pt>
                <c:pt idx="36">
                  <c:v>3.446095000000001</c:v>
                </c:pt>
                <c:pt idx="37">
                  <c:v>3.4325975000000004</c:v>
                </c:pt>
                <c:pt idx="38">
                  <c:v>4.1915483333333334</c:v>
                </c:pt>
                <c:pt idx="39">
                  <c:v>4.2930725000000001</c:v>
                </c:pt>
                <c:pt idx="40">
                  <c:v>3.7811691666666669</c:v>
                </c:pt>
                <c:pt idx="41">
                  <c:v>4.4430849999999991</c:v>
                </c:pt>
                <c:pt idx="42">
                  <c:v>3.7548166666666662</c:v>
                </c:pt>
                <c:pt idx="43">
                  <c:v>3.5756983333333334</c:v>
                </c:pt>
                <c:pt idx="44">
                  <c:v>3.6285733333333337</c:v>
                </c:pt>
                <c:pt idx="45">
                  <c:v>3.985630833333333</c:v>
                </c:pt>
                <c:pt idx="46">
                  <c:v>4.0853099999999998</c:v>
                </c:pt>
                <c:pt idx="47">
                  <c:v>3.7557458333333336</c:v>
                </c:pt>
                <c:pt idx="48">
                  <c:v>3.4477574999999998</c:v>
                </c:pt>
                <c:pt idx="49">
                  <c:v>3.8460541666666668</c:v>
                </c:pt>
                <c:pt idx="50">
                  <c:v>3.1074558333333329</c:v>
                </c:pt>
                <c:pt idx="51">
                  <c:v>3.0561425</c:v>
                </c:pt>
                <c:pt idx="52">
                  <c:v>2.8629191666666665</c:v>
                </c:pt>
                <c:pt idx="53">
                  <c:v>3.1172116666666665</c:v>
                </c:pt>
                <c:pt idx="54">
                  <c:v>3.0702299999999991</c:v>
                </c:pt>
                <c:pt idx="55">
                  <c:v>4.0050258333333328</c:v>
                </c:pt>
                <c:pt idx="56">
                  <c:v>5.1509650000000002</c:v>
                </c:pt>
                <c:pt idx="57">
                  <c:v>6.6797316666666653</c:v>
                </c:pt>
                <c:pt idx="58">
                  <c:v>8.4629599999999989</c:v>
                </c:pt>
                <c:pt idx="59">
                  <c:v>7.8523791666666654</c:v>
                </c:pt>
                <c:pt idx="60">
                  <c:v>8.8434616666666681</c:v>
                </c:pt>
                <c:pt idx="61">
                  <c:v>7.5678466666666653</c:v>
                </c:pt>
                <c:pt idx="62">
                  <c:v>7.6315575000000004</c:v>
                </c:pt>
                <c:pt idx="63">
                  <c:v>10.173465</c:v>
                </c:pt>
                <c:pt idx="64">
                  <c:v>10.154060000000001</c:v>
                </c:pt>
                <c:pt idx="65">
                  <c:v>14.378933333333331</c:v>
                </c:pt>
                <c:pt idx="66">
                  <c:v>15.942708333333334</c:v>
                </c:pt>
                <c:pt idx="67">
                  <c:v>15.421541666666668</c:v>
                </c:pt>
                <c:pt idx="68">
                  <c:v>15.854100000000001</c:v>
                </c:pt>
                <c:pt idx="69">
                  <c:v>18.166816666666666</c:v>
                </c:pt>
                <c:pt idx="70">
                  <c:v>15.844858333333335</c:v>
                </c:pt>
                <c:pt idx="71">
                  <c:v>14.823391666666668</c:v>
                </c:pt>
                <c:pt idx="72">
                  <c:v>15.41150833333333</c:v>
                </c:pt>
                <c:pt idx="73">
                  <c:v>13.963558333333333</c:v>
                </c:pt>
                <c:pt idx="74">
                  <c:v>12.875166666666665</c:v>
                </c:pt>
                <c:pt idx="75">
                  <c:v>11.624933333333333</c:v>
                </c:pt>
                <c:pt idx="76">
                  <c:v>10.150705833333332</c:v>
                </c:pt>
                <c:pt idx="77">
                  <c:v>9.5913458333333335</c:v>
                </c:pt>
                <c:pt idx="78">
                  <c:v>7.8353174999999995</c:v>
                </c:pt>
                <c:pt idx="79">
                  <c:v>6.3817708333333334</c:v>
                </c:pt>
                <c:pt idx="80">
                  <c:v>8.6176066666666671</c:v>
                </c:pt>
                <c:pt idx="81">
                  <c:v>7.0681941666666672</c:v>
                </c:pt>
                <c:pt idx="82">
                  <c:v>5.9405549999999998</c:v>
                </c:pt>
                <c:pt idx="83">
                  <c:v>5.5814433333333335</c:v>
                </c:pt>
                <c:pt idx="84">
                  <c:v>4.9764150000000003</c:v>
                </c:pt>
                <c:pt idx="85">
                  <c:v>5.0714458333333328</c:v>
                </c:pt>
                <c:pt idx="86">
                  <c:v>5.6475827272727273</c:v>
                </c:pt>
                <c:pt idx="87">
                  <c:v>5.6200775000000007</c:v>
                </c:pt>
                <c:pt idx="88">
                  <c:v>6.0173483333333317</c:v>
                </c:pt>
                <c:pt idx="89">
                  <c:v>5.6693333333333333</c:v>
                </c:pt>
                <c:pt idx="90">
                  <c:v>5.2737425</c:v>
                </c:pt>
                <c:pt idx="91">
                  <c:v>4.4527058333333329</c:v>
                </c:pt>
                <c:pt idx="92">
                  <c:v>4.100578333333333</c:v>
                </c:pt>
                <c:pt idx="93">
                  <c:v>4.1049224999999998</c:v>
                </c:pt>
                <c:pt idx="94">
                  <c:v>4.5470133333333331</c:v>
                </c:pt>
                <c:pt idx="95">
                  <c:v>4.2967608333333338</c:v>
                </c:pt>
                <c:pt idx="96">
                  <c:v>4.7153425000000011</c:v>
                </c:pt>
                <c:pt idx="97">
                  <c:v>5.1420383333333328</c:v>
                </c:pt>
                <c:pt idx="98">
                  <c:v>4.0947891666666667</c:v>
                </c:pt>
                <c:pt idx="99">
                  <c:v>4.4255008333333334</c:v>
                </c:pt>
                <c:pt idx="100">
                  <c:v>4.4645883333333334</c:v>
                </c:pt>
                <c:pt idx="101">
                  <c:v>5.1855466666666663</c:v>
                </c:pt>
                <c:pt idx="102">
                  <c:v>6.2072033333333332</c:v>
                </c:pt>
                <c:pt idx="103">
                  <c:v>7.3239308333333319</c:v>
                </c:pt>
                <c:pt idx="104">
                  <c:v>8.3963374999999978</c:v>
                </c:pt>
                <c:pt idx="105">
                  <c:v>9.2768541666666646</c:v>
                </c:pt>
                <c:pt idx="106">
                  <c:v>10.911558333333332</c:v>
                </c:pt>
                <c:pt idx="107">
                  <c:v>13.513599999999999</c:v>
                </c:pt>
                <c:pt idx="108">
                  <c:v>14.130641666666667</c:v>
                </c:pt>
                <c:pt idx="109">
                  <c:v>11.978900000000001</c:v>
                </c:pt>
                <c:pt idx="110">
                  <c:v>12.425491666666668</c:v>
                </c:pt>
                <c:pt idx="111">
                  <c:v>12.471441666666664</c:v>
                </c:pt>
                <c:pt idx="112">
                  <c:v>12.602758333333336</c:v>
                </c:pt>
                <c:pt idx="113">
                  <c:v>13.963066666666668</c:v>
                </c:pt>
                <c:pt idx="114">
                  <c:v>18.296924999999998</c:v>
                </c:pt>
                <c:pt idx="115">
                  <c:v>18.067483333333335</c:v>
                </c:pt>
                <c:pt idx="116">
                  <c:v>13.879241666666667</c:v>
                </c:pt>
                <c:pt idx="117">
                  <c:v>10.661430833333332</c:v>
                </c:pt>
                <c:pt idx="118">
                  <c:v>10.671784166666667</c:v>
                </c:pt>
                <c:pt idx="119">
                  <c:v>10.109733333333333</c:v>
                </c:pt>
                <c:pt idx="120">
                  <c:v>9.1965116666666678</c:v>
                </c:pt>
                <c:pt idx="121">
                  <c:v>8.8572375000000001</c:v>
                </c:pt>
                <c:pt idx="122">
                  <c:v>9.464360833333334</c:v>
                </c:pt>
                <c:pt idx="123">
                  <c:v>8.9930966666666645</c:v>
                </c:pt>
                <c:pt idx="124">
                  <c:v>8.7099091666666659</c:v>
                </c:pt>
                <c:pt idx="125">
                  <c:v>7.9008475000000002</c:v>
                </c:pt>
                <c:pt idx="126">
                  <c:v>7.0032058333333334</c:v>
                </c:pt>
                <c:pt idx="127">
                  <c:v>7.5170633333333337</c:v>
                </c:pt>
                <c:pt idx="128">
                  <c:v>9.6775233333333315</c:v>
                </c:pt>
                <c:pt idx="129">
                  <c:v>10.762974166666666</c:v>
                </c:pt>
                <c:pt idx="130">
                  <c:v>10.530825833333333</c:v>
                </c:pt>
                <c:pt idx="131">
                  <c:v>11.334358333333332</c:v>
                </c:pt>
                <c:pt idx="132">
                  <c:v>10.307855000000002</c:v>
                </c:pt>
                <c:pt idx="133">
                  <c:v>13.859658333333334</c:v>
                </c:pt>
                <c:pt idx="134">
                  <c:v>16.752641666666669</c:v>
                </c:pt>
                <c:pt idx="135">
                  <c:v>15.860066666666668</c:v>
                </c:pt>
                <c:pt idx="136">
                  <c:v>14.819958333333332</c:v>
                </c:pt>
                <c:pt idx="137">
                  <c:v>14.147974999999997</c:v>
                </c:pt>
                <c:pt idx="138">
                  <c:v>14.141416666666665</c:v>
                </c:pt>
                <c:pt idx="139">
                  <c:v>12.1684</c:v>
                </c:pt>
                <c:pt idx="140">
                  <c:v>10.922800000000002</c:v>
                </c:pt>
                <c:pt idx="141">
                  <c:v>10.110915833333332</c:v>
                </c:pt>
                <c:pt idx="142">
                  <c:v>9.7746075000000001</c:v>
                </c:pt>
                <c:pt idx="143">
                  <c:v>11.031658333333333</c:v>
                </c:pt>
                <c:pt idx="144">
                  <c:v>14.079891666666667</c:v>
                </c:pt>
                <c:pt idx="145">
                  <c:v>10.737497500000002</c:v>
                </c:pt>
                <c:pt idx="146">
                  <c:v>7.7140308333333332</c:v>
                </c:pt>
                <c:pt idx="147">
                  <c:v>7.9152624999999999</c:v>
                </c:pt>
                <c:pt idx="148">
                  <c:v>7.2220008333333334</c:v>
                </c:pt>
                <c:pt idx="149">
                  <c:v>5.945149999999999</c:v>
                </c:pt>
                <c:pt idx="150">
                  <c:v>6.5142966666666675</c:v>
                </c:pt>
                <c:pt idx="151">
                  <c:v>6.1218150000000007</c:v>
                </c:pt>
                <c:pt idx="152">
                  <c:v>6.2302925000000009</c:v>
                </c:pt>
                <c:pt idx="153">
                  <c:v>6.4643716666666675</c:v>
                </c:pt>
                <c:pt idx="154">
                  <c:v>8.1295066666666678</c:v>
                </c:pt>
                <c:pt idx="155">
                  <c:v>7.8820741666666656</c:v>
                </c:pt>
                <c:pt idx="156">
                  <c:v>9.9597558333333325</c:v>
                </c:pt>
                <c:pt idx="157">
                  <c:v>10.838772499999999</c:v>
                </c:pt>
                <c:pt idx="158">
                  <c:v>13.555566666666666</c:v>
                </c:pt>
                <c:pt idx="159">
                  <c:v>15.5495</c:v>
                </c:pt>
                <c:pt idx="160">
                  <c:v>12.196374999999998</c:v>
                </c:pt>
                <c:pt idx="161">
                  <c:v>10.179899166666667</c:v>
                </c:pt>
                <c:pt idx="162">
                  <c:v>9.0471591666666686</c:v>
                </c:pt>
                <c:pt idx="163">
                  <c:v>9.4972641666666657</c:v>
                </c:pt>
                <c:pt idx="164">
                  <c:v>11.130683333333332</c:v>
                </c:pt>
                <c:pt idx="165">
                  <c:v>12.1168</c:v>
                </c:pt>
                <c:pt idx="166">
                  <c:v>10.666556666666667</c:v>
                </c:pt>
                <c:pt idx="167">
                  <c:v>11.039908333333335</c:v>
                </c:pt>
                <c:pt idx="168">
                  <c:v>8.6025124999999996</c:v>
                </c:pt>
                <c:pt idx="169">
                  <c:v>9.7551149999999982</c:v>
                </c:pt>
                <c:pt idx="170">
                  <c:v>10.146434166666666</c:v>
                </c:pt>
                <c:pt idx="171">
                  <c:v>9.9860424999999999</c:v>
                </c:pt>
                <c:pt idx="172">
                  <c:v>11.071840833333333</c:v>
                </c:pt>
                <c:pt idx="173">
                  <c:v>10.02332</c:v>
                </c:pt>
                <c:pt idx="174">
                  <c:v>10.921715833333336</c:v>
                </c:pt>
                <c:pt idx="175">
                  <c:v>12.104075</c:v>
                </c:pt>
                <c:pt idx="176">
                  <c:v>10.113165</c:v>
                </c:pt>
                <c:pt idx="177">
                  <c:v>9.914906666666667</c:v>
                </c:pt>
                <c:pt idx="178">
                  <c:v>10.489851666666668</c:v>
                </c:pt>
                <c:pt idx="179">
                  <c:v>11.418350000000002</c:v>
                </c:pt>
                <c:pt idx="180">
                  <c:v>11.284541666666664</c:v>
                </c:pt>
                <c:pt idx="181">
                  <c:v>11.356325</c:v>
                </c:pt>
                <c:pt idx="182">
                  <c:v>10.809533333333334</c:v>
                </c:pt>
                <c:pt idx="183">
                  <c:v>11.810266666666665</c:v>
                </c:pt>
                <c:pt idx="184">
                  <c:v>13.720774999999998</c:v>
                </c:pt>
                <c:pt idx="185">
                  <c:v>13.092008333333332</c:v>
                </c:pt>
                <c:pt idx="186">
                  <c:v>14.73495</c:v>
                </c:pt>
                <c:pt idx="187">
                  <c:v>17.377208333333332</c:v>
                </c:pt>
                <c:pt idx="188">
                  <c:v>15.239175000000003</c:v>
                </c:pt>
                <c:pt idx="189">
                  <c:v>15.281999999999996</c:v>
                </c:pt>
                <c:pt idx="190">
                  <c:v>14.727366666666668</c:v>
                </c:pt>
                <c:pt idx="191">
                  <c:v>10.44167</c:v>
                </c:pt>
                <c:pt idx="192">
                  <c:v>9.1466608333333319</c:v>
                </c:pt>
                <c:pt idx="193">
                  <c:v>9.1905999999999999</c:v>
                </c:pt>
                <c:pt idx="194">
                  <c:v>6.9271391666666666</c:v>
                </c:pt>
                <c:pt idx="195">
                  <c:v>4.6077349999999999</c:v>
                </c:pt>
                <c:pt idx="196">
                  <c:v>3.6237533333333332</c:v>
                </c:pt>
                <c:pt idx="197">
                  <c:v>3.280276666666667</c:v>
                </c:pt>
                <c:pt idx="198">
                  <c:v>2.6630266666666662</c:v>
                </c:pt>
                <c:pt idx="199">
                  <c:v>3.4867641666666671</c:v>
                </c:pt>
                <c:pt idx="200">
                  <c:v>7.3997633333333352</c:v>
                </c:pt>
                <c:pt idx="201">
                  <c:v>2.8126941666666667</c:v>
                </c:pt>
                <c:pt idx="202">
                  <c:v>2.2322566666666663</c:v>
                </c:pt>
                <c:pt idx="203">
                  <c:v>3.7543299999999995</c:v>
                </c:pt>
                <c:pt idx="204">
                  <c:v>4.5069699999999999</c:v>
                </c:pt>
                <c:pt idx="205">
                  <c:v>10.296008333333335</c:v>
                </c:pt>
                <c:pt idx="206">
                  <c:v>9.2260200000000001</c:v>
                </c:pt>
                <c:pt idx="207">
                  <c:v>7.9748124999999996</c:v>
                </c:pt>
                <c:pt idx="208">
                  <c:v>5.2663133333333336</c:v>
                </c:pt>
                <c:pt idx="209">
                  <c:v>6.1410866666666672</c:v>
                </c:pt>
                <c:pt idx="210">
                  <c:v>4.2430675000000004</c:v>
                </c:pt>
                <c:pt idx="211">
                  <c:v>5.6220716666666659</c:v>
                </c:pt>
                <c:pt idx="212">
                  <c:v>6.4538883333333326</c:v>
                </c:pt>
                <c:pt idx="213">
                  <c:v>7.7443700000000009</c:v>
                </c:pt>
                <c:pt idx="214">
                  <c:v>6.9047941666666679</c:v>
                </c:pt>
                <c:pt idx="215">
                  <c:v>6.1619991666666669</c:v>
                </c:pt>
                <c:pt idx="216">
                  <c:v>7.3313991666666674</c:v>
                </c:pt>
                <c:pt idx="217">
                  <c:v>9.8292133333333354</c:v>
                </c:pt>
                <c:pt idx="218">
                  <c:v>10.069975833333334</c:v>
                </c:pt>
                <c:pt idx="219">
                  <c:v>8.3113633333333343</c:v>
                </c:pt>
                <c:pt idx="220">
                  <c:v>7.4135316666666649</c:v>
                </c:pt>
                <c:pt idx="221">
                  <c:v>4.9591000000000003</c:v>
                </c:pt>
                <c:pt idx="222">
                  <c:v>4.2697466666666664</c:v>
                </c:pt>
                <c:pt idx="223">
                  <c:v>4.2782108333333335</c:v>
                </c:pt>
                <c:pt idx="224">
                  <c:v>4.1592499999999992</c:v>
                </c:pt>
                <c:pt idx="225">
                  <c:v>4.5942083333333334</c:v>
                </c:pt>
                <c:pt idx="226">
                  <c:v>5.3754733333333329</c:v>
                </c:pt>
                <c:pt idx="227">
                  <c:v>5.6730083333333328</c:v>
                </c:pt>
                <c:pt idx="228">
                  <c:v>5.4336933333333333</c:v>
                </c:pt>
                <c:pt idx="229">
                  <c:v>6.0527541666666664</c:v>
                </c:pt>
                <c:pt idx="230">
                  <c:v>6.2579000000000002</c:v>
                </c:pt>
                <c:pt idx="231">
                  <c:v>6.6926399999999999</c:v>
                </c:pt>
                <c:pt idx="232">
                  <c:v>6.0886783333333332</c:v>
                </c:pt>
                <c:pt idx="233">
                  <c:v>6.1928966666666669</c:v>
                </c:pt>
                <c:pt idx="234">
                  <c:v>6.5662391666666666</c:v>
                </c:pt>
                <c:pt idx="235">
                  <c:v>9.5993858333333346</c:v>
                </c:pt>
                <c:pt idx="236">
                  <c:v>14.415466666666667</c:v>
                </c:pt>
                <c:pt idx="237">
                  <c:v>13.745400833333333</c:v>
                </c:pt>
                <c:pt idx="238">
                  <c:v>8.0686116666666656</c:v>
                </c:pt>
                <c:pt idx="239">
                  <c:v>6.8796999999999997</c:v>
                </c:pt>
                <c:pt idx="240">
                  <c:v>11.697624166666666</c:v>
                </c:pt>
                <c:pt idx="241">
                  <c:v>15.983491666666666</c:v>
                </c:pt>
                <c:pt idx="242">
                  <c:v>18.721441666666671</c:v>
                </c:pt>
                <c:pt idx="243">
                  <c:v>17.6934</c:v>
                </c:pt>
                <c:pt idx="244">
                  <c:v>12.730224999999999</c:v>
                </c:pt>
                <c:pt idx="245">
                  <c:v>14.438616666666666</c:v>
                </c:pt>
                <c:pt idx="246">
                  <c:v>18.747683333333338</c:v>
                </c:pt>
                <c:pt idx="247">
                  <c:v>20.412608333333328</c:v>
                </c:pt>
                <c:pt idx="248">
                  <c:v>17.541299999999996</c:v>
                </c:pt>
                <c:pt idx="249">
                  <c:v>16.161058333333333</c:v>
                </c:pt>
                <c:pt idx="250">
                  <c:v>15.534741666666667</c:v>
                </c:pt>
                <c:pt idx="251">
                  <c:v>16.268433333333331</c:v>
                </c:pt>
                <c:pt idx="252">
                  <c:v>14.294291666666666</c:v>
                </c:pt>
                <c:pt idx="253">
                  <c:v>14.970224999999999</c:v>
                </c:pt>
                <c:pt idx="254">
                  <c:v>15.912508333333333</c:v>
                </c:pt>
                <c:pt idx="255">
                  <c:v>10.935416666666667</c:v>
                </c:pt>
                <c:pt idx="256">
                  <c:v>12.5769</c:v>
                </c:pt>
                <c:pt idx="257">
                  <c:v>10.259997500000001</c:v>
                </c:pt>
                <c:pt idx="258">
                  <c:v>8.9134933333333333</c:v>
                </c:pt>
                <c:pt idx="259">
                  <c:v>8.7471583333333331</c:v>
                </c:pt>
                <c:pt idx="260">
                  <c:v>7.7212008333333344</c:v>
                </c:pt>
                <c:pt idx="261">
                  <c:v>5.9793108333333329</c:v>
                </c:pt>
                <c:pt idx="262">
                  <c:v>5.2484008333333332</c:v>
                </c:pt>
                <c:pt idx="263">
                  <c:v>4.8930899999999999</c:v>
                </c:pt>
                <c:pt idx="264">
                  <c:v>6.917205</c:v>
                </c:pt>
                <c:pt idx="265">
                  <c:v>7.457701666666666</c:v>
                </c:pt>
                <c:pt idx="266">
                  <c:v>7.6920724999999983</c:v>
                </c:pt>
                <c:pt idx="267">
                  <c:v>7.6011766666666665</c:v>
                </c:pt>
                <c:pt idx="268">
                  <c:v>7.0973783333333325</c:v>
                </c:pt>
                <c:pt idx="269">
                  <c:v>7.4823491666666682</c:v>
                </c:pt>
                <c:pt idx="270">
                  <c:v>6.7154858333333323</c:v>
                </c:pt>
                <c:pt idx="271">
                  <c:v>5.7284783333333342</c:v>
                </c:pt>
                <c:pt idx="272">
                  <c:v>5.8633358333333341</c:v>
                </c:pt>
                <c:pt idx="273">
                  <c:v>5.5976733333333328</c:v>
                </c:pt>
                <c:pt idx="274">
                  <c:v>5.5523083333333334</c:v>
                </c:pt>
                <c:pt idx="275">
                  <c:v>6.0317658333333339</c:v>
                </c:pt>
                <c:pt idx="276">
                  <c:v>6.3235250000000001</c:v>
                </c:pt>
                <c:pt idx="277">
                  <c:v>6.771229166666668</c:v>
                </c:pt>
                <c:pt idx="278">
                  <c:v>7.1351333333333331</c:v>
                </c:pt>
                <c:pt idx="279">
                  <c:v>7.5401375000000002</c:v>
                </c:pt>
                <c:pt idx="280">
                  <c:v>7.7914866666666667</c:v>
                </c:pt>
                <c:pt idx="281">
                  <c:v>8.1925624999999993</c:v>
                </c:pt>
                <c:pt idx="282">
                  <c:v>8.1511016666666674</c:v>
                </c:pt>
                <c:pt idx="283">
                  <c:v>7.5138558333333343</c:v>
                </c:pt>
                <c:pt idx="284">
                  <c:v>8.3139758333333322</c:v>
                </c:pt>
                <c:pt idx="285">
                  <c:v>7.8500275000000004</c:v>
                </c:pt>
                <c:pt idx="286">
                  <c:v>7.4483916666666667</c:v>
                </c:pt>
                <c:pt idx="287">
                  <c:v>7.0931991666666656</c:v>
                </c:pt>
                <c:pt idx="288">
                  <c:v>6.5891558333333329</c:v>
                </c:pt>
                <c:pt idx="289">
                  <c:v>5.7777283333333331</c:v>
                </c:pt>
                <c:pt idx="290">
                  <c:v>5.8366150000000019</c:v>
                </c:pt>
                <c:pt idx="291">
                  <c:v>5.5354899999999994</c:v>
                </c:pt>
                <c:pt idx="292">
                  <c:v>5.4659949999999995</c:v>
                </c:pt>
                <c:pt idx="293">
                  <c:v>5.1428983333333331</c:v>
                </c:pt>
                <c:pt idx="294">
                  <c:v>4.9817516666666668</c:v>
                </c:pt>
                <c:pt idx="295">
                  <c:v>4.9345999999999997</c:v>
                </c:pt>
                <c:pt idx="296">
                  <c:v>5.1397675000000005</c:v>
                </c:pt>
                <c:pt idx="297">
                  <c:v>5.8565300000000002</c:v>
                </c:pt>
                <c:pt idx="298">
                  <c:v>7.6304049999999988</c:v>
                </c:pt>
                <c:pt idx="299">
                  <c:v>12.055234166666667</c:v>
                </c:pt>
                <c:pt idx="300">
                  <c:v>15.739091666666672</c:v>
                </c:pt>
                <c:pt idx="301">
                  <c:v>16.156333333333333</c:v>
                </c:pt>
                <c:pt idx="302">
                  <c:v>17.581216666666666</c:v>
                </c:pt>
                <c:pt idx="303">
                  <c:v>20.936575000000001</c:v>
                </c:pt>
                <c:pt idx="304">
                  <c:v>22.261150000000001</c:v>
                </c:pt>
                <c:pt idx="305">
                  <c:v>20.175058333333336</c:v>
                </c:pt>
                <c:pt idx="306">
                  <c:v>18.790816666666668</c:v>
                </c:pt>
                <c:pt idx="307">
                  <c:v>14.611316666666665</c:v>
                </c:pt>
                <c:pt idx="308">
                  <c:v>11.394616666666666</c:v>
                </c:pt>
                <c:pt idx="309">
                  <c:v>8.9968316666666652</c:v>
                </c:pt>
                <c:pt idx="310">
                  <c:v>7.8200225000000003</c:v>
                </c:pt>
                <c:pt idx="311">
                  <c:v>9.0031616666666654</c:v>
                </c:pt>
                <c:pt idx="312">
                  <c:v>9.5704849999999997</c:v>
                </c:pt>
                <c:pt idx="313">
                  <c:v>8.2674741666666662</c:v>
                </c:pt>
                <c:pt idx="314">
                  <c:v>7.4353933333333329</c:v>
                </c:pt>
                <c:pt idx="315">
                  <c:v>6.8090849999999987</c:v>
                </c:pt>
                <c:pt idx="316">
                  <c:v>5.4106924999999997</c:v>
                </c:pt>
                <c:pt idx="317">
                  <c:v>4.9443725000000009</c:v>
                </c:pt>
                <c:pt idx="318">
                  <c:v>5.2446549999999998</c:v>
                </c:pt>
                <c:pt idx="319">
                  <c:v>7.2664591666666665</c:v>
                </c:pt>
                <c:pt idx="320">
                  <c:v>7.7410058333333334</c:v>
                </c:pt>
                <c:pt idx="321">
                  <c:v>6.4471366666666654</c:v>
                </c:pt>
                <c:pt idx="322">
                  <c:v>5.9205049999999995</c:v>
                </c:pt>
                <c:pt idx="323">
                  <c:v>5.9993283333333345</c:v>
                </c:pt>
                <c:pt idx="324">
                  <c:v>6.4711383333333332</c:v>
                </c:pt>
                <c:pt idx="325">
                  <c:v>6.2709466666666662</c:v>
                </c:pt>
                <c:pt idx="326">
                  <c:v>7.4039774999999999</c:v>
                </c:pt>
                <c:pt idx="327">
                  <c:v>10.055192499999999</c:v>
                </c:pt>
                <c:pt idx="328">
                  <c:v>8.109141666666666</c:v>
                </c:pt>
                <c:pt idx="329">
                  <c:v>6.6704499999999998</c:v>
                </c:pt>
                <c:pt idx="330">
                  <c:v>5.5803500000000001</c:v>
                </c:pt>
                <c:pt idx="331">
                  <c:v>4.9234291666666659</c:v>
                </c:pt>
                <c:pt idx="332">
                  <c:v>4.2640924999999994</c:v>
                </c:pt>
                <c:pt idx="333">
                  <c:v>3.9136816666666667</c:v>
                </c:pt>
                <c:pt idx="334">
                  <c:v>3.9365833333333335</c:v>
                </c:pt>
                <c:pt idx="335">
                  <c:v>3.7931674999999996</c:v>
                </c:pt>
                <c:pt idx="336">
                  <c:v>3.7770975</c:v>
                </c:pt>
                <c:pt idx="337">
                  <c:v>3.9261774999999997</c:v>
                </c:pt>
                <c:pt idx="338">
                  <c:v>4.5315124999999998</c:v>
                </c:pt>
                <c:pt idx="339">
                  <c:v>4.7243841666666668</c:v>
                </c:pt>
                <c:pt idx="340">
                  <c:v>4.1215666666666664</c:v>
                </c:pt>
                <c:pt idx="341">
                  <c:v>3.8715691666666667</c:v>
                </c:pt>
                <c:pt idx="342">
                  <c:v>4.2713375000000005</c:v>
                </c:pt>
                <c:pt idx="343">
                  <c:v>5.319561666666667</c:v>
                </c:pt>
                <c:pt idx="344">
                  <c:v>5.9996791666666667</c:v>
                </c:pt>
                <c:pt idx="345">
                  <c:v>7.5996600000000001</c:v>
                </c:pt>
                <c:pt idx="346">
                  <c:v>6.0846041666666677</c:v>
                </c:pt>
                <c:pt idx="347">
                  <c:v>6.3080458333333338</c:v>
                </c:pt>
                <c:pt idx="348">
                  <c:v>7.0387966666666655</c:v>
                </c:pt>
                <c:pt idx="349">
                  <c:v>5.9739800000000001</c:v>
                </c:pt>
                <c:pt idx="350">
                  <c:v>7.1742483333333338</c:v>
                </c:pt>
                <c:pt idx="351">
                  <c:v>6.7734716666666666</c:v>
                </c:pt>
                <c:pt idx="352">
                  <c:v>7.4725491666666661</c:v>
                </c:pt>
                <c:pt idx="353">
                  <c:v>8.3612383333333344</c:v>
                </c:pt>
                <c:pt idx="354">
                  <c:v>6.2080099999999989</c:v>
                </c:pt>
                <c:pt idx="355">
                  <c:v>6.0078549999999993</c:v>
                </c:pt>
                <c:pt idx="356">
                  <c:v>5.6160249999999996</c:v>
                </c:pt>
                <c:pt idx="357">
                  <c:v>5.5749941666666665</c:v>
                </c:pt>
                <c:pt idx="358">
                  <c:v>5.7569891666666662</c:v>
                </c:pt>
                <c:pt idx="359">
                  <c:v>6.2135108333333333</c:v>
                </c:pt>
                <c:pt idx="360">
                  <c:v>8.2120816666666663</c:v>
                </c:pt>
                <c:pt idx="361">
                  <c:v>10.943758333333335</c:v>
                </c:pt>
                <c:pt idx="362">
                  <c:v>8.7968208333333333</c:v>
                </c:pt>
                <c:pt idx="363">
                  <c:v>10.833114166666666</c:v>
                </c:pt>
                <c:pt idx="364">
                  <c:v>10.825833333333334</c:v>
                </c:pt>
                <c:pt idx="365">
                  <c:v>8.8875966666666653</c:v>
                </c:pt>
                <c:pt idx="366">
                  <c:v>8.6317733333333333</c:v>
                </c:pt>
                <c:pt idx="367">
                  <c:v>12.863833333333332</c:v>
                </c:pt>
                <c:pt idx="368">
                  <c:v>19.681758333333338</c:v>
                </c:pt>
                <c:pt idx="369">
                  <c:v>16.339008333333336</c:v>
                </c:pt>
                <c:pt idx="370">
                  <c:v>27.755350000000004</c:v>
                </c:pt>
                <c:pt idx="371">
                  <c:v>23.375299999999999</c:v>
                </c:pt>
                <c:pt idx="372">
                  <c:v>29.222275</c:v>
                </c:pt>
                <c:pt idx="373">
                  <c:v>27.179699999999997</c:v>
                </c:pt>
                <c:pt idx="374">
                  <c:v>5.9580950000000001</c:v>
                </c:pt>
                <c:pt idx="375">
                  <c:v>10.059913333333334</c:v>
                </c:pt>
                <c:pt idx="376">
                  <c:v>15.681858333333333</c:v>
                </c:pt>
                <c:pt idx="377">
                  <c:v>13.795007500000002</c:v>
                </c:pt>
                <c:pt idx="378">
                  <c:v>7.854984166666668</c:v>
                </c:pt>
                <c:pt idx="379">
                  <c:v>7.624274166666666</c:v>
                </c:pt>
                <c:pt idx="380">
                  <c:v>6.5574908333333335</c:v>
                </c:pt>
                <c:pt idx="381">
                  <c:v>6.3718716666666664</c:v>
                </c:pt>
                <c:pt idx="382">
                  <c:v>5.499390833333333</c:v>
                </c:pt>
                <c:pt idx="383">
                  <c:v>5.4618775000000008</c:v>
                </c:pt>
                <c:pt idx="384">
                  <c:v>5.2299799999999994</c:v>
                </c:pt>
                <c:pt idx="385">
                  <c:v>4.8079374999999986</c:v>
                </c:pt>
                <c:pt idx="386">
                  <c:v>3.973981666666667</c:v>
                </c:pt>
                <c:pt idx="387">
                  <c:v>4.0472158333333335</c:v>
                </c:pt>
                <c:pt idx="388">
                  <c:v>4.1091983333333335</c:v>
                </c:pt>
                <c:pt idx="389">
                  <c:v>3.3441108333333331</c:v>
                </c:pt>
                <c:pt idx="390">
                  <c:v>2.9915625000000001</c:v>
                </c:pt>
                <c:pt idx="391">
                  <c:v>3.5642416666666659</c:v>
                </c:pt>
                <c:pt idx="392">
                  <c:v>4.4679466666666663</c:v>
                </c:pt>
                <c:pt idx="393">
                  <c:v>4.5064299999999999</c:v>
                </c:pt>
                <c:pt idx="394">
                  <c:v>5.3357649999999994</c:v>
                </c:pt>
                <c:pt idx="395">
                  <c:v>4.0075774999999991</c:v>
                </c:pt>
                <c:pt idx="396">
                  <c:v>3.1354466666666667</c:v>
                </c:pt>
                <c:pt idx="397">
                  <c:v>3.6031516666666668</c:v>
                </c:pt>
                <c:pt idx="398">
                  <c:v>5.1744283333333332</c:v>
                </c:pt>
                <c:pt idx="399">
                  <c:v>5.4146983333333338</c:v>
                </c:pt>
                <c:pt idx="400">
                  <c:v>4.2515624999999995</c:v>
                </c:pt>
                <c:pt idx="401">
                  <c:v>4.5449691666666672</c:v>
                </c:pt>
                <c:pt idx="402">
                  <c:v>4.6682341666666671</c:v>
                </c:pt>
                <c:pt idx="403">
                  <c:v>4.4305366666666668</c:v>
                </c:pt>
                <c:pt idx="404">
                  <c:v>2.835798333333333</c:v>
                </c:pt>
                <c:pt idx="405">
                  <c:v>2.9162824999999999</c:v>
                </c:pt>
                <c:pt idx="406">
                  <c:v>3.2463141666666675</c:v>
                </c:pt>
                <c:pt idx="407">
                  <c:v>3.6374225</c:v>
                </c:pt>
                <c:pt idx="408">
                  <c:v>3.9844874999999988</c:v>
                </c:pt>
                <c:pt idx="409">
                  <c:v>3.6627641666666668</c:v>
                </c:pt>
                <c:pt idx="410">
                  <c:v>3.2797091666666667</c:v>
                </c:pt>
                <c:pt idx="411">
                  <c:v>2.6826999999999992</c:v>
                </c:pt>
                <c:pt idx="412">
                  <c:v>2.9993858333333336</c:v>
                </c:pt>
                <c:pt idx="413">
                  <c:v>3.0742358333333328</c:v>
                </c:pt>
                <c:pt idx="414">
                  <c:v>2.7106541666666666</c:v>
                </c:pt>
                <c:pt idx="415">
                  <c:v>2.5374833333333333</c:v>
                </c:pt>
                <c:pt idx="416">
                  <c:v>2.7572833333333335</c:v>
                </c:pt>
                <c:pt idx="417">
                  <c:v>4.1587183333333337</c:v>
                </c:pt>
                <c:pt idx="418">
                  <c:v>5.3604958333333341</c:v>
                </c:pt>
                <c:pt idx="419">
                  <c:v>5.2982291666666663</c:v>
                </c:pt>
                <c:pt idx="420">
                  <c:v>5.8097366666666668</c:v>
                </c:pt>
                <c:pt idx="421">
                  <c:v>5.9056308333333334</c:v>
                </c:pt>
                <c:pt idx="422">
                  <c:v>6.8432124999999999</c:v>
                </c:pt>
                <c:pt idx="423">
                  <c:v>7.9796716666666656</c:v>
                </c:pt>
                <c:pt idx="424">
                  <c:v>13.3434325</c:v>
                </c:pt>
                <c:pt idx="425">
                  <c:v>12.284641666666666</c:v>
                </c:pt>
                <c:pt idx="426">
                  <c:v>11.363808333333333</c:v>
                </c:pt>
                <c:pt idx="427">
                  <c:v>12.058183333333332</c:v>
                </c:pt>
                <c:pt idx="428">
                  <c:v>12.876758333333333</c:v>
                </c:pt>
                <c:pt idx="429">
                  <c:v>12.860300000000001</c:v>
                </c:pt>
                <c:pt idx="430">
                  <c:v>12.860825</c:v>
                </c:pt>
                <c:pt idx="431">
                  <c:v>15.918041666666666</c:v>
                </c:pt>
                <c:pt idx="432">
                  <c:v>14.349333333333334</c:v>
                </c:pt>
                <c:pt idx="433">
                  <c:v>13.906675</c:v>
                </c:pt>
                <c:pt idx="434">
                  <c:v>13.5372</c:v>
                </c:pt>
                <c:pt idx="435">
                  <c:v>14.711150000000004</c:v>
                </c:pt>
                <c:pt idx="436">
                  <c:v>18.069958333333332</c:v>
                </c:pt>
                <c:pt idx="437">
                  <c:v>22.265233333333331</c:v>
                </c:pt>
                <c:pt idx="438">
                  <c:v>28.873124999999998</c:v>
                </c:pt>
                <c:pt idx="439">
                  <c:v>34.463583333333332</c:v>
                </c:pt>
                <c:pt idx="440">
                  <c:v>37.593858333333323</c:v>
                </c:pt>
                <c:pt idx="441">
                  <c:v>23.583725000000001</c:v>
                </c:pt>
                <c:pt idx="442">
                  <c:v>22.887033333333331</c:v>
                </c:pt>
                <c:pt idx="443">
                  <c:v>11.253592500000002</c:v>
                </c:pt>
                <c:pt idx="444">
                  <c:v>9.1819291666666683</c:v>
                </c:pt>
                <c:pt idx="445">
                  <c:v>9.571081666666668</c:v>
                </c:pt>
                <c:pt idx="446">
                  <c:v>8.1178583333333325</c:v>
                </c:pt>
                <c:pt idx="447">
                  <c:v>9.0609666666666673</c:v>
                </c:pt>
                <c:pt idx="448">
                  <c:v>8.3517283333333321</c:v>
                </c:pt>
                <c:pt idx="449">
                  <c:v>7.6040908333333332</c:v>
                </c:pt>
                <c:pt idx="450">
                  <c:v>9.3279783333333341</c:v>
                </c:pt>
                <c:pt idx="451">
                  <c:v>9.5797258333333328</c:v>
                </c:pt>
                <c:pt idx="452">
                  <c:v>9.0828408333333339</c:v>
                </c:pt>
                <c:pt idx="453">
                  <c:v>8.5530533333333363</c:v>
                </c:pt>
                <c:pt idx="454">
                  <c:v>8.1014491666666668</c:v>
                </c:pt>
                <c:pt idx="455">
                  <c:v>8.1710483333333332</c:v>
                </c:pt>
                <c:pt idx="456">
                  <c:v>8.3486025000000001</c:v>
                </c:pt>
                <c:pt idx="457">
                  <c:v>8.6995525000000011</c:v>
                </c:pt>
                <c:pt idx="458">
                  <c:v>9.9758383333333338</c:v>
                </c:pt>
                <c:pt idx="459">
                  <c:v>11.140166666666667</c:v>
                </c:pt>
                <c:pt idx="460">
                  <c:v>11.331775</c:v>
                </c:pt>
                <c:pt idx="461">
                  <c:v>12.533783333333334</c:v>
                </c:pt>
                <c:pt idx="462">
                  <c:v>13.210108333333336</c:v>
                </c:pt>
                <c:pt idx="463">
                  <c:v>11.810475000000002</c:v>
                </c:pt>
                <c:pt idx="464">
                  <c:v>11.663983333333332</c:v>
                </c:pt>
                <c:pt idx="465">
                  <c:v>11.316083333333333</c:v>
                </c:pt>
                <c:pt idx="466">
                  <c:v>10.946016666666667</c:v>
                </c:pt>
                <c:pt idx="467">
                  <c:v>10.549750833333333</c:v>
                </c:pt>
                <c:pt idx="468">
                  <c:v>10.495966666666668</c:v>
                </c:pt>
                <c:pt idx="469">
                  <c:v>11.093724999999999</c:v>
                </c:pt>
                <c:pt idx="470">
                  <c:v>11.865258333333337</c:v>
                </c:pt>
                <c:pt idx="471">
                  <c:v>11.720058333333336</c:v>
                </c:pt>
                <c:pt idx="472">
                  <c:v>11.369350000000003</c:v>
                </c:pt>
                <c:pt idx="473">
                  <c:v>10.593528333333333</c:v>
                </c:pt>
                <c:pt idx="474">
                  <c:v>7.705731666666666</c:v>
                </c:pt>
                <c:pt idx="475">
                  <c:v>5.2183683333333333</c:v>
                </c:pt>
                <c:pt idx="476">
                  <c:v>4.9190075000000011</c:v>
                </c:pt>
                <c:pt idx="477">
                  <c:v>5.0345216666666666</c:v>
                </c:pt>
                <c:pt idx="478">
                  <c:v>3.9433091666666669</c:v>
                </c:pt>
                <c:pt idx="479">
                  <c:v>4.1289850000000001</c:v>
                </c:pt>
                <c:pt idx="480">
                  <c:v>3.4816183333333335</c:v>
                </c:pt>
                <c:pt idx="481">
                  <c:v>4.3742641666666664</c:v>
                </c:pt>
                <c:pt idx="482">
                  <c:v>3.797054166666666</c:v>
                </c:pt>
                <c:pt idx="483">
                  <c:v>5.3297741666666676</c:v>
                </c:pt>
                <c:pt idx="484">
                  <c:v>4.8871374999999988</c:v>
                </c:pt>
                <c:pt idx="485">
                  <c:v>4.6611191666666665</c:v>
                </c:pt>
                <c:pt idx="486">
                  <c:v>5.4095499999999994</c:v>
                </c:pt>
                <c:pt idx="487">
                  <c:v>4.5829124999999999</c:v>
                </c:pt>
                <c:pt idx="488">
                  <c:v>3.5062200000000003</c:v>
                </c:pt>
                <c:pt idx="489">
                  <c:v>2.7211816666666664</c:v>
                </c:pt>
                <c:pt idx="490">
                  <c:v>3.3517983333333334</c:v>
                </c:pt>
                <c:pt idx="491">
                  <c:v>4.3735483333333329</c:v>
                </c:pt>
                <c:pt idx="492">
                  <c:v>4.458685833333333</c:v>
                </c:pt>
                <c:pt idx="493">
                  <c:v>3.0436158333333325</c:v>
                </c:pt>
                <c:pt idx="494">
                  <c:v>2.8708000000000005</c:v>
                </c:pt>
                <c:pt idx="495">
                  <c:v>3.2432883333333336</c:v>
                </c:pt>
                <c:pt idx="496">
                  <c:v>5.546195833333333</c:v>
                </c:pt>
                <c:pt idx="497">
                  <c:v>7.4262691666666676</c:v>
                </c:pt>
                <c:pt idx="498">
                  <c:v>7.1224516666666666</c:v>
                </c:pt>
                <c:pt idx="499">
                  <c:v>7.6969391666666667</c:v>
                </c:pt>
              </c:numCache>
            </c:numRef>
          </c:xVal>
          <c:yVal>
            <c:numRef>
              <c:f>'[Калибровка OPS-МЭМ 2021-01.xlsx]дек-янв'!$E$3:$E$502</c:f>
              <c:numCache>
                <c:formatCode>General</c:formatCode>
                <c:ptCount val="500"/>
                <c:pt idx="1">
                  <c:v>16</c:v>
                </c:pt>
                <c:pt idx="2">
                  <c:v>14</c:v>
                </c:pt>
                <c:pt idx="3">
                  <c:v>15</c:v>
                </c:pt>
                <c:pt idx="4">
                  <c:v>15</c:v>
                </c:pt>
                <c:pt idx="5">
                  <c:v>12</c:v>
                </c:pt>
                <c:pt idx="6">
                  <c:v>9</c:v>
                </c:pt>
                <c:pt idx="7">
                  <c:v>9</c:v>
                </c:pt>
                <c:pt idx="8">
                  <c:v>10</c:v>
                </c:pt>
                <c:pt idx="9">
                  <c:v>12</c:v>
                </c:pt>
                <c:pt idx="10">
                  <c:v>13</c:v>
                </c:pt>
                <c:pt idx="11">
                  <c:v>12</c:v>
                </c:pt>
                <c:pt idx="12">
                  <c:v>11</c:v>
                </c:pt>
                <c:pt idx="13">
                  <c:v>10</c:v>
                </c:pt>
                <c:pt idx="14">
                  <c:v>10</c:v>
                </c:pt>
                <c:pt idx="15">
                  <c:v>8</c:v>
                </c:pt>
                <c:pt idx="16">
                  <c:v>7</c:v>
                </c:pt>
                <c:pt idx="17">
                  <c:v>5</c:v>
                </c:pt>
                <c:pt idx="18">
                  <c:v>5</c:v>
                </c:pt>
                <c:pt idx="19">
                  <c:v>9</c:v>
                </c:pt>
                <c:pt idx="20">
                  <c:v>9</c:v>
                </c:pt>
                <c:pt idx="21">
                  <c:v>7</c:v>
                </c:pt>
                <c:pt idx="22">
                  <c:v>6</c:v>
                </c:pt>
                <c:pt idx="23">
                  <c:v>5</c:v>
                </c:pt>
                <c:pt idx="24">
                  <c:v>7</c:v>
                </c:pt>
                <c:pt idx="25">
                  <c:v>7</c:v>
                </c:pt>
                <c:pt idx="26">
                  <c:v>10</c:v>
                </c:pt>
                <c:pt idx="27">
                  <c:v>12</c:v>
                </c:pt>
                <c:pt idx="28">
                  <c:v>12</c:v>
                </c:pt>
                <c:pt idx="29">
                  <c:v>11</c:v>
                </c:pt>
                <c:pt idx="30">
                  <c:v>12</c:v>
                </c:pt>
                <c:pt idx="31">
                  <c:v>12</c:v>
                </c:pt>
                <c:pt idx="32">
                  <c:v>12</c:v>
                </c:pt>
                <c:pt idx="33">
                  <c:v>14</c:v>
                </c:pt>
                <c:pt idx="34">
                  <c:v>13</c:v>
                </c:pt>
                <c:pt idx="35">
                  <c:v>13</c:v>
                </c:pt>
                <c:pt idx="36">
                  <c:v>12</c:v>
                </c:pt>
                <c:pt idx="37">
                  <c:v>13</c:v>
                </c:pt>
                <c:pt idx="38">
                  <c:v>13</c:v>
                </c:pt>
                <c:pt idx="39">
                  <c:v>13</c:v>
                </c:pt>
                <c:pt idx="40">
                  <c:v>12</c:v>
                </c:pt>
                <c:pt idx="41">
                  <c:v>12</c:v>
                </c:pt>
                <c:pt idx="42">
                  <c:v>12</c:v>
                </c:pt>
                <c:pt idx="43">
                  <c:v>11</c:v>
                </c:pt>
                <c:pt idx="44">
                  <c:v>12</c:v>
                </c:pt>
                <c:pt idx="45">
                  <c:v>11</c:v>
                </c:pt>
                <c:pt idx="46">
                  <c:v>12</c:v>
                </c:pt>
                <c:pt idx="47">
                  <c:v>11</c:v>
                </c:pt>
                <c:pt idx="48">
                  <c:v>11</c:v>
                </c:pt>
                <c:pt idx="49">
                  <c:v>11</c:v>
                </c:pt>
                <c:pt idx="50">
                  <c:v>10</c:v>
                </c:pt>
                <c:pt idx="51">
                  <c:v>10</c:v>
                </c:pt>
                <c:pt idx="52">
                  <c:v>10</c:v>
                </c:pt>
                <c:pt idx="53">
                  <c:v>10</c:v>
                </c:pt>
                <c:pt idx="54">
                  <c:v>9</c:v>
                </c:pt>
                <c:pt idx="55">
                  <c:v>11</c:v>
                </c:pt>
                <c:pt idx="56">
                  <c:v>12</c:v>
                </c:pt>
                <c:pt idx="57">
                  <c:v>13</c:v>
                </c:pt>
                <c:pt idx="58">
                  <c:v>19</c:v>
                </c:pt>
                <c:pt idx="59">
                  <c:v>18</c:v>
                </c:pt>
                <c:pt idx="60">
                  <c:v>17</c:v>
                </c:pt>
                <c:pt idx="61">
                  <c:v>17</c:v>
                </c:pt>
                <c:pt idx="62">
                  <c:v>17</c:v>
                </c:pt>
                <c:pt idx="63">
                  <c:v>16</c:v>
                </c:pt>
                <c:pt idx="64">
                  <c:v>18</c:v>
                </c:pt>
                <c:pt idx="65">
                  <c:v>20</c:v>
                </c:pt>
                <c:pt idx="66">
                  <c:v>24</c:v>
                </c:pt>
                <c:pt idx="67">
                  <c:v>26</c:v>
                </c:pt>
                <c:pt idx="68">
                  <c:v>25</c:v>
                </c:pt>
                <c:pt idx="69">
                  <c:v>29</c:v>
                </c:pt>
                <c:pt idx="70">
                  <c:v>28</c:v>
                </c:pt>
                <c:pt idx="71">
                  <c:v>24</c:v>
                </c:pt>
                <c:pt idx="72">
                  <c:v>25</c:v>
                </c:pt>
                <c:pt idx="73">
                  <c:v>22</c:v>
                </c:pt>
                <c:pt idx="74">
                  <c:v>20</c:v>
                </c:pt>
                <c:pt idx="75">
                  <c:v>19</c:v>
                </c:pt>
                <c:pt idx="76">
                  <c:v>17</c:v>
                </c:pt>
                <c:pt idx="77">
                  <c:v>14</c:v>
                </c:pt>
                <c:pt idx="78">
                  <c:v>14</c:v>
                </c:pt>
                <c:pt idx="79">
                  <c:v>13</c:v>
                </c:pt>
                <c:pt idx="80">
                  <c:v>14</c:v>
                </c:pt>
                <c:pt idx="81">
                  <c:v>15</c:v>
                </c:pt>
                <c:pt idx="82">
                  <c:v>13</c:v>
                </c:pt>
                <c:pt idx="83">
                  <c:v>12</c:v>
                </c:pt>
                <c:pt idx="84">
                  <c:v>11</c:v>
                </c:pt>
                <c:pt idx="85">
                  <c:v>9</c:v>
                </c:pt>
                <c:pt idx="86">
                  <c:v>10</c:v>
                </c:pt>
                <c:pt idx="87">
                  <c:v>11</c:v>
                </c:pt>
                <c:pt idx="88">
                  <c:v>12</c:v>
                </c:pt>
                <c:pt idx="89">
                  <c:v>12</c:v>
                </c:pt>
                <c:pt idx="90">
                  <c:v>12</c:v>
                </c:pt>
                <c:pt idx="91">
                  <c:v>11</c:v>
                </c:pt>
                <c:pt idx="92">
                  <c:v>10</c:v>
                </c:pt>
                <c:pt idx="93">
                  <c:v>10</c:v>
                </c:pt>
                <c:pt idx="94">
                  <c:v>11</c:v>
                </c:pt>
                <c:pt idx="95">
                  <c:v>11</c:v>
                </c:pt>
                <c:pt idx="96">
                  <c:v>12</c:v>
                </c:pt>
                <c:pt idx="97">
                  <c:v>13</c:v>
                </c:pt>
                <c:pt idx="98">
                  <c:v>12</c:v>
                </c:pt>
                <c:pt idx="99">
                  <c:v>12</c:v>
                </c:pt>
                <c:pt idx="100">
                  <c:v>11</c:v>
                </c:pt>
                <c:pt idx="101">
                  <c:v>11</c:v>
                </c:pt>
                <c:pt idx="102">
                  <c:v>14</c:v>
                </c:pt>
                <c:pt idx="103">
                  <c:v>16</c:v>
                </c:pt>
                <c:pt idx="104">
                  <c:v>17</c:v>
                </c:pt>
                <c:pt idx="105">
                  <c:v>18</c:v>
                </c:pt>
                <c:pt idx="106">
                  <c:v>20</c:v>
                </c:pt>
                <c:pt idx="107">
                  <c:v>23</c:v>
                </c:pt>
                <c:pt idx="108">
                  <c:v>25</c:v>
                </c:pt>
                <c:pt idx="109">
                  <c:v>23</c:v>
                </c:pt>
                <c:pt idx="110">
                  <c:v>23</c:v>
                </c:pt>
                <c:pt idx="111">
                  <c:v>24</c:v>
                </c:pt>
                <c:pt idx="112">
                  <c:v>24</c:v>
                </c:pt>
                <c:pt idx="113">
                  <c:v>27</c:v>
                </c:pt>
                <c:pt idx="114">
                  <c:v>32</c:v>
                </c:pt>
                <c:pt idx="115">
                  <c:v>33</c:v>
                </c:pt>
                <c:pt idx="116">
                  <c:v>31</c:v>
                </c:pt>
                <c:pt idx="117">
                  <c:v>23</c:v>
                </c:pt>
                <c:pt idx="118">
                  <c:v>22</c:v>
                </c:pt>
                <c:pt idx="119">
                  <c:v>19</c:v>
                </c:pt>
                <c:pt idx="120">
                  <c:v>18</c:v>
                </c:pt>
                <c:pt idx="121">
                  <c:v>17</c:v>
                </c:pt>
                <c:pt idx="122">
                  <c:v>20</c:v>
                </c:pt>
                <c:pt idx="123">
                  <c:v>18</c:v>
                </c:pt>
                <c:pt idx="124">
                  <c:v>19</c:v>
                </c:pt>
                <c:pt idx="125">
                  <c:v>17</c:v>
                </c:pt>
                <c:pt idx="126">
                  <c:v>17</c:v>
                </c:pt>
                <c:pt idx="127">
                  <c:v>16</c:v>
                </c:pt>
                <c:pt idx="128">
                  <c:v>19</c:v>
                </c:pt>
                <c:pt idx="129">
                  <c:v>22</c:v>
                </c:pt>
                <c:pt idx="130">
                  <c:v>24</c:v>
                </c:pt>
                <c:pt idx="131">
                  <c:v>24</c:v>
                </c:pt>
                <c:pt idx="132">
                  <c:v>21</c:v>
                </c:pt>
                <c:pt idx="133">
                  <c:v>26</c:v>
                </c:pt>
                <c:pt idx="134">
                  <c:v>31</c:v>
                </c:pt>
                <c:pt idx="135">
                  <c:v>33</c:v>
                </c:pt>
                <c:pt idx="136">
                  <c:v>31</c:v>
                </c:pt>
                <c:pt idx="137">
                  <c:v>30</c:v>
                </c:pt>
                <c:pt idx="138">
                  <c:v>31</c:v>
                </c:pt>
                <c:pt idx="139">
                  <c:v>28</c:v>
                </c:pt>
                <c:pt idx="140">
                  <c:v>25</c:v>
                </c:pt>
                <c:pt idx="141">
                  <c:v>26</c:v>
                </c:pt>
                <c:pt idx="142">
                  <c:v>25</c:v>
                </c:pt>
                <c:pt idx="143">
                  <c:v>28</c:v>
                </c:pt>
                <c:pt idx="144">
                  <c:v>48</c:v>
                </c:pt>
                <c:pt idx="145">
                  <c:v>49</c:v>
                </c:pt>
                <c:pt idx="146">
                  <c:v>30</c:v>
                </c:pt>
                <c:pt idx="147">
                  <c:v>25</c:v>
                </c:pt>
                <c:pt idx="148">
                  <c:v>20</c:v>
                </c:pt>
                <c:pt idx="149">
                  <c:v>15</c:v>
                </c:pt>
                <c:pt idx="150">
                  <c:v>17</c:v>
                </c:pt>
                <c:pt idx="151">
                  <c:v>16</c:v>
                </c:pt>
                <c:pt idx="152">
                  <c:v>16</c:v>
                </c:pt>
                <c:pt idx="153">
                  <c:v>16</c:v>
                </c:pt>
                <c:pt idx="154">
                  <c:v>18</c:v>
                </c:pt>
                <c:pt idx="155">
                  <c:v>17</c:v>
                </c:pt>
                <c:pt idx="156">
                  <c:v>16</c:v>
                </c:pt>
                <c:pt idx="157">
                  <c:v>20</c:v>
                </c:pt>
                <c:pt idx="158">
                  <c:v>23</c:v>
                </c:pt>
                <c:pt idx="159">
                  <c:v>32</c:v>
                </c:pt>
                <c:pt idx="160">
                  <c:v>29</c:v>
                </c:pt>
                <c:pt idx="161">
                  <c:v>25</c:v>
                </c:pt>
                <c:pt idx="162">
                  <c:v>25</c:v>
                </c:pt>
                <c:pt idx="163">
                  <c:v>24</c:v>
                </c:pt>
                <c:pt idx="164">
                  <c:v>27</c:v>
                </c:pt>
                <c:pt idx="165">
                  <c:v>28</c:v>
                </c:pt>
                <c:pt idx="166">
                  <c:v>25</c:v>
                </c:pt>
                <c:pt idx="167">
                  <c:v>24</c:v>
                </c:pt>
                <c:pt idx="168">
                  <c:v>27</c:v>
                </c:pt>
                <c:pt idx="169">
                  <c:v>24</c:v>
                </c:pt>
                <c:pt idx="170">
                  <c:v>25</c:v>
                </c:pt>
                <c:pt idx="171">
                  <c:v>27</c:v>
                </c:pt>
                <c:pt idx="172">
                  <c:v>28</c:v>
                </c:pt>
                <c:pt idx="173">
                  <c:v>27</c:v>
                </c:pt>
                <c:pt idx="174">
                  <c:v>24</c:v>
                </c:pt>
                <c:pt idx="175">
                  <c:v>26</c:v>
                </c:pt>
                <c:pt idx="176">
                  <c:v>24</c:v>
                </c:pt>
                <c:pt idx="177">
                  <c:v>22</c:v>
                </c:pt>
                <c:pt idx="178">
                  <c:v>21</c:v>
                </c:pt>
                <c:pt idx="179">
                  <c:v>24</c:v>
                </c:pt>
                <c:pt idx="180">
                  <c:v>22</c:v>
                </c:pt>
                <c:pt idx="181">
                  <c:v>22</c:v>
                </c:pt>
                <c:pt idx="182">
                  <c:v>22</c:v>
                </c:pt>
                <c:pt idx="183">
                  <c:v>21</c:v>
                </c:pt>
                <c:pt idx="184">
                  <c:v>23</c:v>
                </c:pt>
                <c:pt idx="185">
                  <c:v>23</c:v>
                </c:pt>
                <c:pt idx="186">
                  <c:v>22</c:v>
                </c:pt>
                <c:pt idx="187">
                  <c:v>29</c:v>
                </c:pt>
                <c:pt idx="188">
                  <c:v>25</c:v>
                </c:pt>
                <c:pt idx="189">
                  <c:v>24</c:v>
                </c:pt>
                <c:pt idx="190">
                  <c:v>23</c:v>
                </c:pt>
                <c:pt idx="191">
                  <c:v>18</c:v>
                </c:pt>
                <c:pt idx="192">
                  <c:v>14</c:v>
                </c:pt>
                <c:pt idx="193">
                  <c:v>16</c:v>
                </c:pt>
                <c:pt idx="194">
                  <c:v>13</c:v>
                </c:pt>
                <c:pt idx="195">
                  <c:v>9</c:v>
                </c:pt>
                <c:pt idx="196">
                  <c:v>7</c:v>
                </c:pt>
                <c:pt idx="197">
                  <c:v>7</c:v>
                </c:pt>
                <c:pt idx="198">
                  <c:v>6</c:v>
                </c:pt>
                <c:pt idx="199">
                  <c:v>6</c:v>
                </c:pt>
                <c:pt idx="200">
                  <c:v>11</c:v>
                </c:pt>
                <c:pt idx="201">
                  <c:v>8</c:v>
                </c:pt>
                <c:pt idx="202">
                  <c:v>6</c:v>
                </c:pt>
                <c:pt idx="203">
                  <c:v>9</c:v>
                </c:pt>
                <c:pt idx="204">
                  <c:v>8</c:v>
                </c:pt>
                <c:pt idx="205">
                  <c:v>20</c:v>
                </c:pt>
                <c:pt idx="206">
                  <c:v>22</c:v>
                </c:pt>
                <c:pt idx="207">
                  <c:v>18</c:v>
                </c:pt>
                <c:pt idx="208">
                  <c:v>14</c:v>
                </c:pt>
                <c:pt idx="209">
                  <c:v>15</c:v>
                </c:pt>
                <c:pt idx="210">
                  <c:v>14</c:v>
                </c:pt>
                <c:pt idx="211">
                  <c:v>15</c:v>
                </c:pt>
                <c:pt idx="212">
                  <c:v>15</c:v>
                </c:pt>
                <c:pt idx="213">
                  <c:v>15</c:v>
                </c:pt>
                <c:pt idx="214">
                  <c:v>16</c:v>
                </c:pt>
                <c:pt idx="215">
                  <c:v>13</c:v>
                </c:pt>
                <c:pt idx="216">
                  <c:v>16</c:v>
                </c:pt>
                <c:pt idx="217">
                  <c:v>20</c:v>
                </c:pt>
                <c:pt idx="218">
                  <c:v>24</c:v>
                </c:pt>
                <c:pt idx="219">
                  <c:v>18</c:v>
                </c:pt>
                <c:pt idx="220">
                  <c:v>20</c:v>
                </c:pt>
                <c:pt idx="221">
                  <c:v>13</c:v>
                </c:pt>
                <c:pt idx="222">
                  <c:v>11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13</c:v>
                </c:pt>
                <c:pt idx="231">
                  <c:v>15</c:v>
                </c:pt>
                <c:pt idx="232">
                  <c:v>13</c:v>
                </c:pt>
                <c:pt idx="233">
                  <c:v>13</c:v>
                </c:pt>
                <c:pt idx="234">
                  <c:v>12</c:v>
                </c:pt>
                <c:pt idx="235">
                  <c:v>16</c:v>
                </c:pt>
                <c:pt idx="236">
                  <c:v>23</c:v>
                </c:pt>
                <c:pt idx="237">
                  <c:v>23</c:v>
                </c:pt>
                <c:pt idx="238">
                  <c:v>16</c:v>
                </c:pt>
                <c:pt idx="239">
                  <c:v>13</c:v>
                </c:pt>
                <c:pt idx="240">
                  <c:v>20</c:v>
                </c:pt>
                <c:pt idx="241">
                  <c:v>29</c:v>
                </c:pt>
                <c:pt idx="242">
                  <c:v>39</c:v>
                </c:pt>
                <c:pt idx="243">
                  <c:v>38</c:v>
                </c:pt>
                <c:pt idx="244">
                  <c:v>29</c:v>
                </c:pt>
                <c:pt idx="245">
                  <c:v>28</c:v>
                </c:pt>
                <c:pt idx="246">
                  <c:v>38</c:v>
                </c:pt>
                <c:pt idx="247">
                  <c:v>44</c:v>
                </c:pt>
                <c:pt idx="248">
                  <c:v>41</c:v>
                </c:pt>
                <c:pt idx="249">
                  <c:v>36</c:v>
                </c:pt>
                <c:pt idx="250">
                  <c:v>33</c:v>
                </c:pt>
                <c:pt idx="251">
                  <c:v>26</c:v>
                </c:pt>
                <c:pt idx="252">
                  <c:v>26</c:v>
                </c:pt>
                <c:pt idx="253">
                  <c:v>27</c:v>
                </c:pt>
                <c:pt idx="254">
                  <c:v>29</c:v>
                </c:pt>
                <c:pt idx="255">
                  <c:v>25</c:v>
                </c:pt>
                <c:pt idx="256">
                  <c:v>25</c:v>
                </c:pt>
                <c:pt idx="257">
                  <c:v>22</c:v>
                </c:pt>
                <c:pt idx="258">
                  <c:v>19</c:v>
                </c:pt>
                <c:pt idx="259">
                  <c:v>18</c:v>
                </c:pt>
                <c:pt idx="260">
                  <c:v>18</c:v>
                </c:pt>
                <c:pt idx="261">
                  <c:v>14</c:v>
                </c:pt>
                <c:pt idx="262">
                  <c:v>12</c:v>
                </c:pt>
                <c:pt idx="263">
                  <c:v>10</c:v>
                </c:pt>
                <c:pt idx="264">
                  <c:v>15</c:v>
                </c:pt>
                <c:pt idx="265">
                  <c:v>28</c:v>
                </c:pt>
                <c:pt idx="266">
                  <c:v>49</c:v>
                </c:pt>
                <c:pt idx="267">
                  <c:v>30</c:v>
                </c:pt>
                <c:pt idx="268">
                  <c:v>33</c:v>
                </c:pt>
                <c:pt idx="269">
                  <c:v>23</c:v>
                </c:pt>
                <c:pt idx="270">
                  <c:v>17</c:v>
                </c:pt>
                <c:pt idx="271">
                  <c:v>11</c:v>
                </c:pt>
                <c:pt idx="272">
                  <c:v>10</c:v>
                </c:pt>
                <c:pt idx="273">
                  <c:v>11</c:v>
                </c:pt>
                <c:pt idx="274">
                  <c:v>13</c:v>
                </c:pt>
                <c:pt idx="275">
                  <c:v>12</c:v>
                </c:pt>
                <c:pt idx="276">
                  <c:v>14</c:v>
                </c:pt>
                <c:pt idx="277">
                  <c:v>15</c:v>
                </c:pt>
                <c:pt idx="278">
                  <c:v>15</c:v>
                </c:pt>
                <c:pt idx="279">
                  <c:v>18</c:v>
                </c:pt>
                <c:pt idx="280">
                  <c:v>17</c:v>
                </c:pt>
                <c:pt idx="281">
                  <c:v>18</c:v>
                </c:pt>
                <c:pt idx="282">
                  <c:v>18</c:v>
                </c:pt>
                <c:pt idx="283">
                  <c:v>17</c:v>
                </c:pt>
                <c:pt idx="284">
                  <c:v>18</c:v>
                </c:pt>
                <c:pt idx="285">
                  <c:v>20</c:v>
                </c:pt>
                <c:pt idx="286">
                  <c:v>18</c:v>
                </c:pt>
                <c:pt idx="287">
                  <c:v>19</c:v>
                </c:pt>
                <c:pt idx="288">
                  <c:v>17</c:v>
                </c:pt>
                <c:pt idx="289">
                  <c:v>15</c:v>
                </c:pt>
                <c:pt idx="290">
                  <c:v>15</c:v>
                </c:pt>
                <c:pt idx="291">
                  <c:v>15</c:v>
                </c:pt>
                <c:pt idx="292">
                  <c:v>14</c:v>
                </c:pt>
                <c:pt idx="293">
                  <c:v>14</c:v>
                </c:pt>
                <c:pt idx="294">
                  <c:v>13</c:v>
                </c:pt>
                <c:pt idx="295">
                  <c:v>13</c:v>
                </c:pt>
                <c:pt idx="296">
                  <c:v>14</c:v>
                </c:pt>
                <c:pt idx="297">
                  <c:v>16</c:v>
                </c:pt>
                <c:pt idx="298">
                  <c:v>22</c:v>
                </c:pt>
                <c:pt idx="299">
                  <c:v>26</c:v>
                </c:pt>
                <c:pt idx="300">
                  <c:v>36</c:v>
                </c:pt>
                <c:pt idx="301">
                  <c:v>38</c:v>
                </c:pt>
                <c:pt idx="302">
                  <c:v>40</c:v>
                </c:pt>
                <c:pt idx="303">
                  <c:v>46</c:v>
                </c:pt>
                <c:pt idx="304">
                  <c:v>49</c:v>
                </c:pt>
                <c:pt idx="305">
                  <c:v>46</c:v>
                </c:pt>
                <c:pt idx="306">
                  <c:v>41</c:v>
                </c:pt>
                <c:pt idx="307">
                  <c:v>36</c:v>
                </c:pt>
                <c:pt idx="308">
                  <c:v>29</c:v>
                </c:pt>
                <c:pt idx="309">
                  <c:v>23</c:v>
                </c:pt>
                <c:pt idx="310">
                  <c:v>18</c:v>
                </c:pt>
                <c:pt idx="311">
                  <c:v>18</c:v>
                </c:pt>
                <c:pt idx="312">
                  <c:v>21</c:v>
                </c:pt>
                <c:pt idx="313">
                  <c:v>19</c:v>
                </c:pt>
                <c:pt idx="314">
                  <c:v>15</c:v>
                </c:pt>
                <c:pt idx="315">
                  <c:v>12</c:v>
                </c:pt>
                <c:pt idx="316">
                  <c:v>16</c:v>
                </c:pt>
                <c:pt idx="317">
                  <c:v>14</c:v>
                </c:pt>
                <c:pt idx="318">
                  <c:v>16</c:v>
                </c:pt>
                <c:pt idx="319">
                  <c:v>20</c:v>
                </c:pt>
                <c:pt idx="320">
                  <c:v>19</c:v>
                </c:pt>
                <c:pt idx="321">
                  <c:v>19</c:v>
                </c:pt>
                <c:pt idx="322">
                  <c:v>20</c:v>
                </c:pt>
                <c:pt idx="323">
                  <c:v>24</c:v>
                </c:pt>
                <c:pt idx="324">
                  <c:v>16</c:v>
                </c:pt>
                <c:pt idx="325">
                  <c:v>21</c:v>
                </c:pt>
                <c:pt idx="326">
                  <c:v>21</c:v>
                </c:pt>
                <c:pt idx="327">
                  <c:v>18</c:v>
                </c:pt>
                <c:pt idx="328">
                  <c:v>28</c:v>
                </c:pt>
                <c:pt idx="329">
                  <c:v>24</c:v>
                </c:pt>
                <c:pt idx="330">
                  <c:v>23</c:v>
                </c:pt>
                <c:pt idx="331">
                  <c:v>12</c:v>
                </c:pt>
                <c:pt idx="332">
                  <c:v>16</c:v>
                </c:pt>
                <c:pt idx="333">
                  <c:v>11</c:v>
                </c:pt>
                <c:pt idx="334">
                  <c:v>11</c:v>
                </c:pt>
                <c:pt idx="335">
                  <c:v>11</c:v>
                </c:pt>
                <c:pt idx="336">
                  <c:v>12</c:v>
                </c:pt>
                <c:pt idx="337">
                  <c:v>12</c:v>
                </c:pt>
                <c:pt idx="338">
                  <c:v>12</c:v>
                </c:pt>
                <c:pt idx="339">
                  <c:v>11</c:v>
                </c:pt>
                <c:pt idx="340">
                  <c:v>12</c:v>
                </c:pt>
                <c:pt idx="341">
                  <c:v>12</c:v>
                </c:pt>
                <c:pt idx="342">
                  <c:v>12</c:v>
                </c:pt>
                <c:pt idx="343">
                  <c:v>16</c:v>
                </c:pt>
                <c:pt idx="344">
                  <c:v>17</c:v>
                </c:pt>
                <c:pt idx="345">
                  <c:v>17</c:v>
                </c:pt>
                <c:pt idx="346">
                  <c:v>19</c:v>
                </c:pt>
                <c:pt idx="347">
                  <c:v>15</c:v>
                </c:pt>
                <c:pt idx="348">
                  <c:v>18</c:v>
                </c:pt>
                <c:pt idx="349">
                  <c:v>17</c:v>
                </c:pt>
                <c:pt idx="350">
                  <c:v>18</c:v>
                </c:pt>
                <c:pt idx="351">
                  <c:v>19</c:v>
                </c:pt>
                <c:pt idx="352">
                  <c:v>19</c:v>
                </c:pt>
                <c:pt idx="353">
                  <c:v>21</c:v>
                </c:pt>
                <c:pt idx="354">
                  <c:v>17</c:v>
                </c:pt>
                <c:pt idx="355">
                  <c:v>15</c:v>
                </c:pt>
                <c:pt idx="356">
                  <c:v>16</c:v>
                </c:pt>
                <c:pt idx="357">
                  <c:v>14</c:v>
                </c:pt>
                <c:pt idx="358">
                  <c:v>16</c:v>
                </c:pt>
                <c:pt idx="359">
                  <c:v>16</c:v>
                </c:pt>
                <c:pt idx="360">
                  <c:v>20</c:v>
                </c:pt>
                <c:pt idx="361">
                  <c:v>28</c:v>
                </c:pt>
                <c:pt idx="362">
                  <c:v>25</c:v>
                </c:pt>
                <c:pt idx="363">
                  <c:v>27</c:v>
                </c:pt>
                <c:pt idx="364">
                  <c:v>26</c:v>
                </c:pt>
                <c:pt idx="365">
                  <c:v>24</c:v>
                </c:pt>
                <c:pt idx="366">
                  <c:v>23</c:v>
                </c:pt>
                <c:pt idx="367">
                  <c:v>31</c:v>
                </c:pt>
                <c:pt idx="368">
                  <c:v>37</c:v>
                </c:pt>
                <c:pt idx="369">
                  <c:v>38</c:v>
                </c:pt>
                <c:pt idx="370">
                  <c:v>50</c:v>
                </c:pt>
                <c:pt idx="371">
                  <c:v>58</c:v>
                </c:pt>
                <c:pt idx="372">
                  <c:v>61</c:v>
                </c:pt>
                <c:pt idx="373">
                  <c:v>17</c:v>
                </c:pt>
                <c:pt idx="374">
                  <c:v>9</c:v>
                </c:pt>
                <c:pt idx="375">
                  <c:v>16</c:v>
                </c:pt>
                <c:pt idx="376">
                  <c:v>24</c:v>
                </c:pt>
                <c:pt idx="377">
                  <c:v>30</c:v>
                </c:pt>
                <c:pt idx="378">
                  <c:v>22</c:v>
                </c:pt>
                <c:pt idx="379">
                  <c:v>19</c:v>
                </c:pt>
                <c:pt idx="380">
                  <c:v>17</c:v>
                </c:pt>
                <c:pt idx="381">
                  <c:v>16</c:v>
                </c:pt>
                <c:pt idx="382">
                  <c:v>14</c:v>
                </c:pt>
                <c:pt idx="383">
                  <c:v>13</c:v>
                </c:pt>
                <c:pt idx="384">
                  <c:v>12</c:v>
                </c:pt>
                <c:pt idx="385">
                  <c:v>12</c:v>
                </c:pt>
                <c:pt idx="386">
                  <c:v>11</c:v>
                </c:pt>
                <c:pt idx="387">
                  <c:v>9</c:v>
                </c:pt>
                <c:pt idx="388">
                  <c:v>10</c:v>
                </c:pt>
                <c:pt idx="389">
                  <c:v>9</c:v>
                </c:pt>
                <c:pt idx="390">
                  <c:v>9</c:v>
                </c:pt>
                <c:pt idx="391">
                  <c:v>9</c:v>
                </c:pt>
                <c:pt idx="392">
                  <c:v>11</c:v>
                </c:pt>
                <c:pt idx="393">
                  <c:v>10</c:v>
                </c:pt>
                <c:pt idx="394">
                  <c:v>11</c:v>
                </c:pt>
                <c:pt idx="395">
                  <c:v>11</c:v>
                </c:pt>
                <c:pt idx="396">
                  <c:v>10</c:v>
                </c:pt>
                <c:pt idx="397">
                  <c:v>8</c:v>
                </c:pt>
                <c:pt idx="398">
                  <c:v>10</c:v>
                </c:pt>
                <c:pt idx="399">
                  <c:v>11</c:v>
                </c:pt>
                <c:pt idx="400">
                  <c:v>12</c:v>
                </c:pt>
                <c:pt idx="401">
                  <c:v>11</c:v>
                </c:pt>
                <c:pt idx="402">
                  <c:v>12</c:v>
                </c:pt>
                <c:pt idx="403">
                  <c:v>12</c:v>
                </c:pt>
                <c:pt idx="404">
                  <c:v>8</c:v>
                </c:pt>
                <c:pt idx="405">
                  <c:v>7</c:v>
                </c:pt>
                <c:pt idx="406">
                  <c:v>8</c:v>
                </c:pt>
                <c:pt idx="407">
                  <c:v>9</c:v>
                </c:pt>
                <c:pt idx="408">
                  <c:v>9</c:v>
                </c:pt>
                <c:pt idx="409">
                  <c:v>9</c:v>
                </c:pt>
                <c:pt idx="410">
                  <c:v>8</c:v>
                </c:pt>
                <c:pt idx="411">
                  <c:v>6</c:v>
                </c:pt>
                <c:pt idx="412">
                  <c:v>6</c:v>
                </c:pt>
                <c:pt idx="413">
                  <c:v>7</c:v>
                </c:pt>
                <c:pt idx="414">
                  <c:v>6</c:v>
                </c:pt>
                <c:pt idx="415">
                  <c:v>8</c:v>
                </c:pt>
                <c:pt idx="416">
                  <c:v>7</c:v>
                </c:pt>
                <c:pt idx="417">
                  <c:v>10</c:v>
                </c:pt>
                <c:pt idx="418">
                  <c:v>13</c:v>
                </c:pt>
                <c:pt idx="419">
                  <c:v>15</c:v>
                </c:pt>
                <c:pt idx="420">
                  <c:v>16</c:v>
                </c:pt>
                <c:pt idx="421">
                  <c:v>30</c:v>
                </c:pt>
                <c:pt idx="422">
                  <c:v>26</c:v>
                </c:pt>
                <c:pt idx="423">
                  <c:v>22</c:v>
                </c:pt>
                <c:pt idx="424">
                  <c:v>25</c:v>
                </c:pt>
                <c:pt idx="425">
                  <c:v>31</c:v>
                </c:pt>
                <c:pt idx="426">
                  <c:v>29</c:v>
                </c:pt>
                <c:pt idx="427">
                  <c:v>30</c:v>
                </c:pt>
                <c:pt idx="428">
                  <c:v>32</c:v>
                </c:pt>
                <c:pt idx="429">
                  <c:v>31</c:v>
                </c:pt>
                <c:pt idx="430">
                  <c:v>31</c:v>
                </c:pt>
                <c:pt idx="431">
                  <c:v>31</c:v>
                </c:pt>
                <c:pt idx="432">
                  <c:v>34</c:v>
                </c:pt>
                <c:pt idx="433">
                  <c:v>34</c:v>
                </c:pt>
                <c:pt idx="434">
                  <c:v>32</c:v>
                </c:pt>
                <c:pt idx="435">
                  <c:v>32</c:v>
                </c:pt>
                <c:pt idx="436">
                  <c:v>36</c:v>
                </c:pt>
                <c:pt idx="437">
                  <c:v>42</c:v>
                </c:pt>
                <c:pt idx="438">
                  <c:v>52</c:v>
                </c:pt>
                <c:pt idx="439">
                  <c:v>68</c:v>
                </c:pt>
                <c:pt idx="440">
                  <c:v>67</c:v>
                </c:pt>
                <c:pt idx="441">
                  <c:v>48</c:v>
                </c:pt>
                <c:pt idx="442">
                  <c:v>22</c:v>
                </c:pt>
                <c:pt idx="443">
                  <c:v>21</c:v>
                </c:pt>
                <c:pt idx="444">
                  <c:v>19</c:v>
                </c:pt>
                <c:pt idx="445">
                  <c:v>18</c:v>
                </c:pt>
                <c:pt idx="446">
                  <c:v>16</c:v>
                </c:pt>
                <c:pt idx="447">
                  <c:v>15</c:v>
                </c:pt>
                <c:pt idx="448">
                  <c:v>16</c:v>
                </c:pt>
                <c:pt idx="449">
                  <c:v>14</c:v>
                </c:pt>
                <c:pt idx="450">
                  <c:v>14</c:v>
                </c:pt>
                <c:pt idx="451">
                  <c:v>15</c:v>
                </c:pt>
                <c:pt idx="452">
                  <c:v>14</c:v>
                </c:pt>
                <c:pt idx="453">
                  <c:v>16</c:v>
                </c:pt>
                <c:pt idx="454">
                  <c:v>17</c:v>
                </c:pt>
                <c:pt idx="455">
                  <c:v>19</c:v>
                </c:pt>
                <c:pt idx="456">
                  <c:v>20</c:v>
                </c:pt>
                <c:pt idx="457">
                  <c:v>21</c:v>
                </c:pt>
                <c:pt idx="458">
                  <c:v>23</c:v>
                </c:pt>
                <c:pt idx="459">
                  <c:v>24</c:v>
                </c:pt>
                <c:pt idx="460">
                  <c:v>24</c:v>
                </c:pt>
                <c:pt idx="461">
                  <c:v>25</c:v>
                </c:pt>
                <c:pt idx="462">
                  <c:v>27</c:v>
                </c:pt>
                <c:pt idx="463">
                  <c:v>25</c:v>
                </c:pt>
                <c:pt idx="464">
                  <c:v>24</c:v>
                </c:pt>
                <c:pt idx="465">
                  <c:v>23</c:v>
                </c:pt>
                <c:pt idx="466">
                  <c:v>23</c:v>
                </c:pt>
                <c:pt idx="467">
                  <c:v>22</c:v>
                </c:pt>
                <c:pt idx="468">
                  <c:v>22</c:v>
                </c:pt>
                <c:pt idx="469">
                  <c:v>23</c:v>
                </c:pt>
                <c:pt idx="470">
                  <c:v>24</c:v>
                </c:pt>
                <c:pt idx="471">
                  <c:v>23</c:v>
                </c:pt>
                <c:pt idx="472">
                  <c:v>23</c:v>
                </c:pt>
                <c:pt idx="473">
                  <c:v>22</c:v>
                </c:pt>
                <c:pt idx="474">
                  <c:v>17</c:v>
                </c:pt>
                <c:pt idx="475">
                  <c:v>15</c:v>
                </c:pt>
                <c:pt idx="476">
                  <c:v>14</c:v>
                </c:pt>
                <c:pt idx="477">
                  <c:v>12</c:v>
                </c:pt>
                <c:pt idx="478">
                  <c:v>10</c:v>
                </c:pt>
                <c:pt idx="479">
                  <c:v>10</c:v>
                </c:pt>
                <c:pt idx="480">
                  <c:v>10</c:v>
                </c:pt>
                <c:pt idx="481">
                  <c:v>10</c:v>
                </c:pt>
                <c:pt idx="482">
                  <c:v>10</c:v>
                </c:pt>
                <c:pt idx="483">
                  <c:v>13</c:v>
                </c:pt>
                <c:pt idx="484">
                  <c:v>11</c:v>
                </c:pt>
                <c:pt idx="485">
                  <c:v>9</c:v>
                </c:pt>
                <c:pt idx="486">
                  <c:v>11</c:v>
                </c:pt>
                <c:pt idx="487">
                  <c:v>9</c:v>
                </c:pt>
                <c:pt idx="488">
                  <c:v>9</c:v>
                </c:pt>
                <c:pt idx="489">
                  <c:v>7</c:v>
                </c:pt>
                <c:pt idx="490">
                  <c:v>6</c:v>
                </c:pt>
                <c:pt idx="491">
                  <c:v>10</c:v>
                </c:pt>
                <c:pt idx="492">
                  <c:v>12</c:v>
                </c:pt>
                <c:pt idx="493">
                  <c:v>9</c:v>
                </c:pt>
                <c:pt idx="494">
                  <c:v>8</c:v>
                </c:pt>
                <c:pt idx="495">
                  <c:v>8</c:v>
                </c:pt>
                <c:pt idx="496">
                  <c:v>11</c:v>
                </c:pt>
                <c:pt idx="497">
                  <c:v>16</c:v>
                </c:pt>
                <c:pt idx="498">
                  <c:v>15</c:v>
                </c:pt>
                <c:pt idx="499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C3-4507-8222-A89B43A8F7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7876480"/>
        <c:axId val="148051456"/>
      </c:scatterChart>
      <c:valAx>
        <c:axId val="147876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PM10 OPS, p=1, ug/m3</a:t>
                </a:r>
                <a:endParaRPr lang="ru-RU"/>
              </a:p>
            </c:rich>
          </c:tx>
          <c:layout/>
          <c:overlay val="0"/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8051456"/>
        <c:crosses val="autoZero"/>
        <c:crossBetween val="midCat"/>
      </c:valAx>
      <c:valAx>
        <c:axId val="148051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PM10, TEOM, ug/m3</a:t>
                </a:r>
                <a:endParaRPr lang="ru-RU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876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0.0948</cdr:x>
      <cdr:y>0</cdr:y>
    </cdr:from>
    <cdr:to>
      <cdr:x>0.16646</cdr:x>
      <cdr:y>0.11025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66DF014-85E5-4D23-BD2C-7F510CD1D7A3}"/>
            </a:ext>
          </a:extLst>
        </cdr:cNvPr>
        <cdr:cNvSpPr txBox="1"/>
      </cdr:nvSpPr>
      <cdr:spPr>
        <a:xfrm xmlns:a="http://schemas.openxmlformats.org/drawingml/2006/main">
          <a:off x="465565" y="-2542032"/>
          <a:ext cx="351915" cy="2393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200" dirty="0" smtClean="0">
              <a:latin typeface="Bahnschrift" panose="020B0502040204020203" pitchFamily="34" charset="0"/>
            </a:rPr>
            <a:t>)</a:t>
          </a:r>
          <a:endParaRPr lang="ru-RU" sz="1200" dirty="0">
            <a:latin typeface="Bahnschrift" panose="020B0502040204020203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0.21698</cdr:y>
    </cdr:from>
    <cdr:to>
      <cdr:x>0.07697</cdr:x>
      <cdr:y>0.78302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 rot="16200000">
          <a:off x="-403591" y="857914"/>
          <a:ext cx="1185168" cy="377985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CDE13-0698-4E7B-98EF-E7507174336F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8F1AC-B9CB-41FE-9F71-ED8BD07A98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67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Specific mechanism of BC diurnal emissions,</a:t>
            </a:r>
            <a:r>
              <a:rPr lang="en-US" baseline="0" dirty="0" smtClean="0"/>
              <a:t> fine particle formation</a:t>
            </a:r>
            <a:r>
              <a:rPr lang="ru-RU" baseline="0" dirty="0" smtClean="0"/>
              <a:t>, </a:t>
            </a:r>
            <a:r>
              <a:rPr lang="en-US" baseline="0" dirty="0" smtClean="0"/>
              <a:t> relation to Urban Heating I where </a:t>
            </a:r>
            <a:r>
              <a:rPr lang="en-US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Nocturne  BC is high and stable in comparison with daytime.   </a:t>
            </a:r>
            <a:endParaRPr lang="ru-RU" sz="9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8F1AC-B9CB-41FE-9F71-ED8BD07A980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05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01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432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38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96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81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578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71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94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712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7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82B0-7F6D-4560-8266-63FBD9C9E31D}" type="datetimeFigureOut">
              <a:rPr lang="ru-RU" smtClean="0"/>
              <a:t>08.04.2021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D03B4-CE98-4F23-AE4E-5731C7BBD0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1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23.jpe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5825" cy="67056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-628650" y="1250327"/>
            <a:ext cx="123152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                                  </a:t>
            </a:r>
            <a:r>
              <a:rPr lang="en-US" sz="2800" dirty="0" smtClean="0"/>
              <a:t>Season and  diurnal dynamics of  particle mass, 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            black carbon and size-segregated chemical composition 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89380" y="145455"/>
            <a:ext cx="9848850" cy="76944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WP2.      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1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Task 2.1 </a:t>
            </a: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Measurement </a:t>
            </a:r>
            <a:r>
              <a:rPr lang="en-GB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physical-chemical properties of urban aerosols</a:t>
            </a:r>
            <a:endParaRPr lang="ru-RU" sz="2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1617" y="5320605"/>
            <a:ext cx="85917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                             Olga Popovicheva</a:t>
            </a:r>
          </a:p>
          <a:p>
            <a:r>
              <a:rPr lang="en-US" sz="2800" b="1" dirty="0" smtClean="0"/>
              <a:t>                                     Roman Kovach,</a:t>
            </a:r>
            <a:r>
              <a:rPr lang="en-US" sz="2800" b="1" dirty="0"/>
              <a:t> </a:t>
            </a:r>
            <a:endParaRPr lang="en-US" sz="2800" b="1" dirty="0" smtClean="0"/>
          </a:p>
          <a:p>
            <a:r>
              <a:rPr lang="en-US" sz="2800" b="1" dirty="0"/>
              <a:t> </a:t>
            </a:r>
            <a:r>
              <a:rPr lang="en-US" sz="2800" b="1" dirty="0" smtClean="0"/>
              <a:t>                          Marina </a:t>
            </a:r>
            <a:r>
              <a:rPr lang="en-US" sz="2800" b="1" dirty="0" err="1" smtClean="0"/>
              <a:t>Chichaeva</a:t>
            </a:r>
            <a:r>
              <a:rPr lang="en-US" sz="2800" b="1" dirty="0" smtClean="0"/>
              <a:t>, Julia </a:t>
            </a:r>
            <a:r>
              <a:rPr lang="en-US" sz="2800" b="1" dirty="0" err="1" smtClean="0"/>
              <a:t>Zavgorodnaya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798078" y="2517505"/>
            <a:ext cx="430758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Planning and main purposes</a:t>
            </a:r>
            <a:endParaRPr lang="ru-RU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0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0958" y="119209"/>
            <a:ext cx="6787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Analyses of phenomenon of stable high BC at night</a:t>
            </a:r>
            <a:r>
              <a:rPr lang="en-US" dirty="0">
                <a:solidFill>
                  <a:srgbClr val="002060"/>
                </a:solidFill>
              </a:rPr>
              <a:t>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33375" y="751519"/>
            <a:ext cx="98488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high BC nocturnal level  ~ sources</a:t>
            </a:r>
            <a:r>
              <a:rPr lang="en-US" dirty="0" smtClean="0"/>
              <a:t>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 smtClean="0"/>
              <a:t>relation </a:t>
            </a:r>
            <a:r>
              <a:rPr lang="en-US" b="1" dirty="0"/>
              <a:t>to UHI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9"/>
          <a:stretch/>
        </p:blipFill>
        <p:spPr bwMode="auto">
          <a:xfrm>
            <a:off x="6303769" y="3731414"/>
            <a:ext cx="4869056" cy="29811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70494" y="1314806"/>
            <a:ext cx="91532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dentification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source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particular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dynamics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- 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stable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high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BC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night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,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including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season variability of urban activity and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type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used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fuel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impacted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accumulated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atmosphere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due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intensive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emission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combustion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sources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0235" y="4333678"/>
            <a:ext cx="10733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stablish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ing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relation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stable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high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light-absorbing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aerosol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night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 dynamics of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boundary layer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temporal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characteristics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urban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heat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island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5275" y="229285"/>
            <a:ext cx="115919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Continuous diurnal and </a:t>
            </a:r>
            <a:r>
              <a:rPr lang="en-US" sz="2000" b="1" dirty="0" smtClean="0"/>
              <a:t>season measurements of number size distribution  and  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PM2.5 and PM10 mass</a:t>
            </a:r>
            <a:endParaRPr lang="ru-RU" sz="2000" dirty="0"/>
          </a:p>
          <a:p>
            <a:endParaRPr lang="ru-RU" dirty="0"/>
          </a:p>
        </p:txBody>
      </p:sp>
      <p:pic>
        <p:nvPicPr>
          <p:cNvPr id="4" name="Picture 2" descr="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711709"/>
            <a:ext cx="2073514" cy="128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464934" y="984346"/>
            <a:ext cx="509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TSI Optical particle counter 3330,     300 nm – 10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9A58350-E5A8-47F6-93B8-3C66E4DE7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232437"/>
              </p:ext>
            </p:extLst>
          </p:nvPr>
        </p:nvGraphicFramePr>
        <p:xfrm>
          <a:off x="7248133" y="3252946"/>
          <a:ext cx="4791468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93EE8D38-1308-436A-A6D4-1BB9CC755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503890"/>
              </p:ext>
            </p:extLst>
          </p:nvPr>
        </p:nvGraphicFramePr>
        <p:xfrm>
          <a:off x="126460" y="2397765"/>
          <a:ext cx="6974731" cy="3516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730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19150" y="4864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PM2.5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PM10 mass</a:t>
            </a:r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4172" y="1083623"/>
            <a:ext cx="980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Intercalibration</a:t>
            </a:r>
            <a:r>
              <a:rPr lang="en-US" dirty="0" smtClean="0"/>
              <a:t>   OPS &amp; </a:t>
            </a:r>
            <a:r>
              <a:rPr lang="ru-RU" dirty="0" smtClean="0"/>
              <a:t>ТЕОМ       </a:t>
            </a:r>
            <a:r>
              <a:rPr lang="en-US" dirty="0" smtClean="0"/>
              <a:t>aerosol number density in Moscow atmosphere   ρ </a:t>
            </a:r>
            <a:r>
              <a:rPr lang="en-US" dirty="0" smtClean="0"/>
              <a:t>= </a:t>
            </a:r>
            <a:r>
              <a:rPr lang="en-US" dirty="0" smtClean="0"/>
              <a:t>1.</a:t>
            </a:r>
            <a:r>
              <a:rPr lang="ru-RU" dirty="0" smtClean="0"/>
              <a:t>74±0.3</a:t>
            </a:r>
            <a:r>
              <a:rPr lang="en-US" dirty="0" smtClean="0"/>
              <a:t> </a:t>
            </a:r>
            <a:r>
              <a:rPr lang="en-US" dirty="0" smtClean="0"/>
              <a:t>g/cm3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599001" y="2497355"/>
            <a:ext cx="4314825" cy="2202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PM2.5  </a:t>
            </a:r>
            <a:endParaRPr lang="ru-RU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F8EE95D-CD71-4F07-889C-94184FF4E7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43506"/>
              </p:ext>
            </p:extLst>
          </p:nvPr>
        </p:nvGraphicFramePr>
        <p:xfrm>
          <a:off x="248055" y="1659986"/>
          <a:ext cx="3800475" cy="321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Стрелка вправо 2"/>
          <p:cNvSpPr/>
          <p:nvPr/>
        </p:nvSpPr>
        <p:spPr>
          <a:xfrm>
            <a:off x="3346315" y="1225685"/>
            <a:ext cx="214008" cy="151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48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102849" y="214093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Project objectives</a:t>
            </a:r>
            <a:r>
              <a:rPr lang="en-US" i="1" dirty="0" smtClean="0"/>
              <a:t>: </a:t>
            </a:r>
            <a:r>
              <a:rPr lang="en-US" i="1" dirty="0">
                <a:solidFill>
                  <a:srgbClr val="0070C0"/>
                </a:solidFill>
              </a:rPr>
              <a:t>c</a:t>
            </a:r>
            <a:r>
              <a:rPr lang="ru-RU" i="1" dirty="0" err="1" smtClean="0">
                <a:solidFill>
                  <a:srgbClr val="0070C0"/>
                </a:solidFill>
              </a:rPr>
              <a:t>ontinuous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measurements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of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particle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number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in</a:t>
            </a:r>
            <a:r>
              <a:rPr lang="ru-RU" i="1" dirty="0">
                <a:solidFill>
                  <a:srgbClr val="0070C0"/>
                </a:solidFill>
              </a:rPr>
              <a:t> a </a:t>
            </a:r>
            <a:r>
              <a:rPr lang="ru-RU" i="1" dirty="0" err="1" smtClean="0">
                <a:solidFill>
                  <a:srgbClr val="0070C0"/>
                </a:solidFill>
              </a:rPr>
              <a:t>range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of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size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distribution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from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ultrafine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nanoparticles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up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to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 smtClean="0">
                <a:solidFill>
                  <a:srgbClr val="0070C0"/>
                </a:solidFill>
              </a:rPr>
              <a:t>microparticles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ru-RU" i="1" dirty="0" err="1" smtClean="0">
                <a:solidFill>
                  <a:srgbClr val="0070C0"/>
                </a:solidFill>
              </a:rPr>
              <a:t>will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allow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to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identify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the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formation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of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new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particles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and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secondary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b="1" i="1" dirty="0" err="1">
                <a:solidFill>
                  <a:srgbClr val="0070C0"/>
                </a:solidFill>
              </a:rPr>
              <a:t>aerosols</a:t>
            </a:r>
            <a:r>
              <a:rPr lang="ru-RU" b="1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in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dependence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on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daytime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>
                <a:solidFill>
                  <a:srgbClr val="0070C0"/>
                </a:solidFill>
              </a:rPr>
              <a:t>and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err="1" smtClean="0">
                <a:solidFill>
                  <a:srgbClr val="0070C0"/>
                </a:solidFill>
              </a:rPr>
              <a:t>season</a:t>
            </a:r>
            <a:r>
              <a:rPr lang="ru-RU" i="1" dirty="0">
                <a:solidFill>
                  <a:srgbClr val="0070C0"/>
                </a:solidFill>
              </a:rPr>
              <a:t>.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endParaRPr lang="ru-RU" i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349" y="1401891"/>
            <a:ext cx="509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TSI Optical particle counter 3330,     300 nm – 10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91508" y="3544140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Collaboration with  University of Helsinki</a:t>
            </a:r>
            <a:r>
              <a:rPr lang="en-US" i="1" dirty="0" smtClean="0">
                <a:solidFill>
                  <a:srgbClr val="C00000"/>
                </a:solidFill>
              </a:rPr>
              <a:t>:</a:t>
            </a:r>
            <a:endParaRPr lang="ru-RU" i="1" dirty="0">
              <a:solidFill>
                <a:srgbClr val="C00000"/>
              </a:solidFill>
            </a:endParaRPr>
          </a:p>
        </p:txBody>
      </p:sp>
      <p:pic>
        <p:nvPicPr>
          <p:cNvPr id="12" name="Picture 2" descr="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1223"/>
            <a:ext cx="2362200" cy="1425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3349" y="4133889"/>
            <a:ext cx="12058651" cy="23083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ru-RU" b="1" dirty="0" err="1" smtClean="0"/>
              <a:t>expansion</a:t>
            </a:r>
            <a:r>
              <a:rPr lang="ru-RU" b="1" dirty="0" smtClean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range</a:t>
            </a:r>
            <a:r>
              <a:rPr lang="ru-RU" b="1" dirty="0"/>
              <a:t> </a:t>
            </a:r>
            <a:r>
              <a:rPr lang="ru-RU" b="1" dirty="0" err="1"/>
              <a:t>below</a:t>
            </a:r>
            <a:r>
              <a:rPr lang="ru-RU" b="1" dirty="0"/>
              <a:t> 300 </a:t>
            </a:r>
            <a:r>
              <a:rPr lang="ru-RU" b="1" dirty="0" err="1"/>
              <a:t>nm</a:t>
            </a:r>
            <a:r>
              <a:rPr lang="ru-RU" b="1" dirty="0"/>
              <a:t> </a:t>
            </a:r>
            <a:r>
              <a:rPr lang="ru-RU" b="1" dirty="0" err="1"/>
              <a:t>to</a:t>
            </a:r>
            <a:r>
              <a:rPr lang="ru-RU" b="1" dirty="0"/>
              <a:t> 5 </a:t>
            </a:r>
            <a:r>
              <a:rPr lang="ru-RU" b="1" dirty="0" err="1" smtClean="0"/>
              <a:t>nm</a:t>
            </a:r>
            <a:r>
              <a:rPr lang="en-US" b="1" dirty="0" smtClean="0"/>
              <a:t> </a:t>
            </a:r>
            <a:r>
              <a:rPr lang="ru-RU" b="1" dirty="0" err="1" smtClean="0"/>
              <a:t>by</a:t>
            </a:r>
            <a:r>
              <a:rPr lang="ru-RU" b="1" dirty="0" smtClean="0"/>
              <a:t> </a:t>
            </a:r>
            <a:r>
              <a:rPr lang="ru-RU" b="1" dirty="0" err="1" smtClean="0"/>
              <a:t>installation</a:t>
            </a:r>
            <a:r>
              <a:rPr lang="en-US" b="1" dirty="0" smtClean="0"/>
              <a:t> of </a:t>
            </a:r>
            <a:endParaRPr lang="ru-RU" b="1" dirty="0"/>
          </a:p>
          <a:p>
            <a:r>
              <a:rPr lang="ru-RU" b="1" dirty="0"/>
              <a:t>a </a:t>
            </a:r>
            <a:r>
              <a:rPr lang="ru-RU" b="1" dirty="0" err="1"/>
              <a:t>nanoparticle</a:t>
            </a:r>
            <a:r>
              <a:rPr lang="ru-RU" b="1" dirty="0"/>
              <a:t> </a:t>
            </a:r>
            <a:r>
              <a:rPr lang="ru-RU" b="1" dirty="0" err="1" smtClean="0"/>
              <a:t>spectrometer</a:t>
            </a:r>
            <a:r>
              <a:rPr lang="ru-RU" b="1" dirty="0" smtClean="0"/>
              <a:t> </a:t>
            </a:r>
            <a:r>
              <a:rPr lang="ru-RU" b="1" dirty="0" err="1"/>
              <a:t>compatible</a:t>
            </a:r>
            <a:r>
              <a:rPr lang="ru-RU" b="1" dirty="0"/>
              <a:t> </a:t>
            </a:r>
            <a:r>
              <a:rPr lang="ru-RU" b="1" dirty="0" err="1"/>
              <a:t>with</a:t>
            </a:r>
            <a:r>
              <a:rPr lang="ru-RU" b="1" dirty="0"/>
              <a:t> </a:t>
            </a:r>
            <a:r>
              <a:rPr lang="ru-RU" b="1" dirty="0" smtClean="0"/>
              <a:t>OPC</a:t>
            </a:r>
            <a:r>
              <a:rPr lang="en-US" b="1" dirty="0" smtClean="0"/>
              <a:t> </a:t>
            </a:r>
            <a:r>
              <a:rPr lang="ru-RU" b="1" dirty="0" err="1"/>
              <a:t>in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Aerosol</a:t>
            </a:r>
            <a:r>
              <a:rPr lang="ru-RU" b="1" dirty="0"/>
              <a:t> </a:t>
            </a:r>
            <a:r>
              <a:rPr lang="ru-RU" b="1" dirty="0" err="1"/>
              <a:t>Complex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Moscow</a:t>
            </a:r>
            <a:r>
              <a:rPr lang="ru-RU" b="1" dirty="0"/>
              <a:t> </a:t>
            </a:r>
            <a:r>
              <a:rPr lang="ru-RU" b="1" dirty="0" err="1"/>
              <a:t>State</a:t>
            </a:r>
            <a:r>
              <a:rPr lang="ru-RU" b="1" dirty="0"/>
              <a:t> </a:t>
            </a:r>
            <a:r>
              <a:rPr lang="ru-RU" b="1" dirty="0" err="1"/>
              <a:t>University</a:t>
            </a:r>
            <a:endParaRPr lang="ru-RU" b="1" dirty="0"/>
          </a:p>
          <a:p>
            <a:endParaRPr lang="ru-RU" b="1" dirty="0"/>
          </a:p>
          <a:p>
            <a:r>
              <a:rPr lang="en-US" b="1" dirty="0" smtClean="0"/>
              <a:t>Suggestion</a:t>
            </a:r>
            <a:r>
              <a:rPr lang="ru-RU" b="1" dirty="0" smtClean="0"/>
              <a:t> </a:t>
            </a:r>
            <a:r>
              <a:rPr lang="ru-RU" b="1" dirty="0" err="1"/>
              <a:t>for</a:t>
            </a:r>
            <a:r>
              <a:rPr lang="ru-RU" b="1" dirty="0"/>
              <a:t> </a:t>
            </a:r>
            <a:r>
              <a:rPr lang="ru-RU" b="1" dirty="0" err="1"/>
              <a:t>collaboration</a:t>
            </a:r>
            <a:r>
              <a:rPr lang="ru-RU" b="1" dirty="0"/>
              <a:t> </a:t>
            </a:r>
            <a:r>
              <a:rPr lang="ru-RU" b="1" dirty="0" err="1"/>
              <a:t>with</a:t>
            </a:r>
            <a:r>
              <a:rPr lang="ru-RU" b="1" dirty="0"/>
              <a:t> </a:t>
            </a:r>
            <a:r>
              <a:rPr lang="ru-RU" b="1" dirty="0" err="1"/>
              <a:t>University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Helsinki</a:t>
            </a:r>
            <a:r>
              <a:rPr lang="ru-RU" b="1" dirty="0"/>
              <a:t>: </a:t>
            </a:r>
            <a:r>
              <a:rPr lang="ru-RU" b="1" dirty="0" err="1"/>
              <a:t>collaboration</a:t>
            </a:r>
            <a:r>
              <a:rPr lang="ru-RU" b="1" dirty="0"/>
              <a:t> </a:t>
            </a:r>
            <a:r>
              <a:rPr lang="en-US" b="1" dirty="0" smtClean="0"/>
              <a:t>work </a:t>
            </a:r>
            <a:r>
              <a:rPr lang="ru-RU" b="1" dirty="0" err="1" smtClean="0"/>
              <a:t>with</a:t>
            </a:r>
            <a:r>
              <a:rPr lang="ru-RU" b="1" dirty="0" smtClean="0"/>
              <a:t> </a:t>
            </a:r>
            <a:r>
              <a:rPr lang="ru-RU" b="1" dirty="0" err="1"/>
              <a:t>expert</a:t>
            </a:r>
            <a:r>
              <a:rPr lang="ru-RU" b="1" dirty="0"/>
              <a:t> </a:t>
            </a:r>
            <a:r>
              <a:rPr lang="ru-RU" b="1" dirty="0" err="1"/>
              <a:t>in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field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 smtClean="0"/>
              <a:t>nanoparticles</a:t>
            </a:r>
            <a:r>
              <a:rPr lang="en-US" b="1" dirty="0" smtClean="0"/>
              <a:t> who has</a:t>
            </a:r>
            <a:endParaRPr lang="ru-RU" b="1" dirty="0"/>
          </a:p>
          <a:p>
            <a:r>
              <a:rPr lang="en-US" b="1" dirty="0" smtClean="0"/>
              <a:t>the</a:t>
            </a:r>
            <a:r>
              <a:rPr lang="ru-RU" b="1" dirty="0" smtClean="0"/>
              <a:t> </a:t>
            </a:r>
            <a:r>
              <a:rPr lang="ru-RU" b="1" dirty="0" err="1"/>
              <a:t>experience</a:t>
            </a:r>
            <a:r>
              <a:rPr lang="ru-RU" b="1" dirty="0"/>
              <a:t> </a:t>
            </a:r>
            <a:r>
              <a:rPr lang="en-US" b="1" dirty="0" smtClean="0"/>
              <a:t>in</a:t>
            </a:r>
            <a:r>
              <a:rPr lang="ru-RU" b="1" dirty="0" smtClean="0"/>
              <a:t> </a:t>
            </a:r>
            <a:r>
              <a:rPr lang="ru-RU" b="1" dirty="0" err="1"/>
              <a:t>long-term</a:t>
            </a:r>
            <a:r>
              <a:rPr lang="ru-RU" b="1" dirty="0"/>
              <a:t> </a:t>
            </a:r>
            <a:r>
              <a:rPr lang="ru-RU" b="1" dirty="0" err="1"/>
              <a:t>measurements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 smtClean="0"/>
              <a:t>ultrananoparticles</a:t>
            </a:r>
            <a:r>
              <a:rPr lang="en-US" b="1" dirty="0" smtClean="0"/>
              <a:t>. </a:t>
            </a:r>
            <a:r>
              <a:rPr lang="ru-RU" b="1" dirty="0" err="1" smtClean="0"/>
              <a:t>Content</a:t>
            </a:r>
            <a:r>
              <a:rPr lang="ru-RU" b="1" dirty="0" smtClean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works</a:t>
            </a:r>
            <a:r>
              <a:rPr lang="ru-RU" b="1" dirty="0"/>
              <a:t>: </a:t>
            </a:r>
            <a:r>
              <a:rPr lang="ru-RU" b="1" dirty="0" err="1"/>
              <a:t>selection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 smtClean="0"/>
              <a:t>nanoparticle</a:t>
            </a:r>
            <a:r>
              <a:rPr lang="ru-RU" b="1" dirty="0" smtClean="0"/>
              <a:t> </a:t>
            </a:r>
            <a:r>
              <a:rPr lang="ru-RU" b="1" dirty="0" err="1"/>
              <a:t>spectrometer</a:t>
            </a:r>
            <a:r>
              <a:rPr lang="ru-RU" b="1" dirty="0"/>
              <a:t> </a:t>
            </a:r>
            <a:r>
              <a:rPr lang="en-US" b="1" dirty="0" smtClean="0"/>
              <a:t> model</a:t>
            </a:r>
            <a:r>
              <a:rPr lang="ru-RU" b="1" dirty="0" smtClean="0"/>
              <a:t>, </a:t>
            </a:r>
            <a:r>
              <a:rPr lang="ru-RU" b="1" dirty="0" err="1"/>
              <a:t>installation</a:t>
            </a:r>
            <a:r>
              <a:rPr lang="ru-RU" b="1" dirty="0"/>
              <a:t>, </a:t>
            </a:r>
            <a:r>
              <a:rPr lang="en-US" b="1" dirty="0" smtClean="0"/>
              <a:t>performance of </a:t>
            </a:r>
            <a:r>
              <a:rPr lang="ru-RU" b="1" dirty="0" err="1" smtClean="0"/>
              <a:t>measurement</a:t>
            </a:r>
            <a:r>
              <a:rPr lang="en-US" b="1" dirty="0" smtClean="0"/>
              <a:t> and</a:t>
            </a:r>
            <a:r>
              <a:rPr lang="ru-RU" b="1" dirty="0" smtClean="0"/>
              <a:t> </a:t>
            </a:r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/>
              <a:t>analysis</a:t>
            </a:r>
            <a:r>
              <a:rPr lang="ru-RU" b="1" dirty="0" smtClean="0"/>
              <a:t>.</a:t>
            </a:r>
            <a:endParaRPr lang="ru-RU" b="1" dirty="0"/>
          </a:p>
          <a:p>
            <a:endParaRPr lang="ru-RU" b="1" dirty="0"/>
          </a:p>
          <a:p>
            <a:r>
              <a:rPr lang="ru-RU" b="1" dirty="0" err="1"/>
              <a:t>Russian</a:t>
            </a:r>
            <a:r>
              <a:rPr lang="ru-RU" b="1" dirty="0"/>
              <a:t> </a:t>
            </a:r>
            <a:r>
              <a:rPr lang="ru-RU" b="1" dirty="0" err="1"/>
              <a:t>specialist</a:t>
            </a:r>
            <a:r>
              <a:rPr lang="ru-RU" b="1" dirty="0"/>
              <a:t> </a:t>
            </a:r>
            <a:r>
              <a:rPr lang="en-US" b="1" dirty="0" smtClean="0"/>
              <a:t>visit</a:t>
            </a:r>
            <a:r>
              <a:rPr lang="ru-RU" b="1" dirty="0" smtClean="0"/>
              <a:t> </a:t>
            </a:r>
            <a:r>
              <a:rPr lang="en-US" b="1" dirty="0" smtClean="0"/>
              <a:t>to </a:t>
            </a:r>
            <a:r>
              <a:rPr lang="ru-RU" b="1" dirty="0" smtClean="0"/>
              <a:t>GAW/SMEAR </a:t>
            </a:r>
            <a:r>
              <a:rPr lang="ru-RU" b="1" dirty="0" err="1" smtClean="0"/>
              <a:t>station</a:t>
            </a:r>
            <a:r>
              <a:rPr lang="en-US" b="1" dirty="0" smtClean="0"/>
              <a:t> for </a:t>
            </a:r>
            <a:r>
              <a:rPr lang="ru-RU" b="1" dirty="0" smtClean="0"/>
              <a:t> </a:t>
            </a:r>
            <a:r>
              <a:rPr lang="ru-RU" b="1" dirty="0" err="1"/>
              <a:t>transfer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nanoparticle</a:t>
            </a:r>
            <a:r>
              <a:rPr lang="ru-RU" b="1" dirty="0"/>
              <a:t> </a:t>
            </a:r>
            <a:r>
              <a:rPr lang="ru-RU" b="1" dirty="0" err="1"/>
              <a:t>measurement</a:t>
            </a:r>
            <a:r>
              <a:rPr lang="ru-RU" b="1" dirty="0"/>
              <a:t> </a:t>
            </a:r>
            <a:r>
              <a:rPr lang="ru-RU" b="1" dirty="0" err="1" smtClean="0"/>
              <a:t>technology</a:t>
            </a:r>
            <a:r>
              <a:rPr lang="en-US" b="1" dirty="0" smtClean="0"/>
              <a:t>. </a:t>
            </a:r>
            <a:endParaRPr lang="ru-RU" b="1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6753225" y="1771223"/>
            <a:ext cx="3886200" cy="15149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Nanoparticle spectrometer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0346" y="1401891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below</a:t>
            </a:r>
            <a:r>
              <a:rPr lang="ru-RU" b="1" dirty="0"/>
              <a:t> 300 </a:t>
            </a:r>
            <a:r>
              <a:rPr lang="ru-RU" b="1" dirty="0" err="1"/>
              <a:t>nm</a:t>
            </a:r>
            <a:r>
              <a:rPr lang="ru-RU" b="1" dirty="0"/>
              <a:t> </a:t>
            </a:r>
            <a:r>
              <a:rPr lang="ru-RU" b="1" dirty="0" err="1"/>
              <a:t>to</a:t>
            </a:r>
            <a:r>
              <a:rPr lang="ru-RU" b="1" dirty="0"/>
              <a:t> 5 </a:t>
            </a:r>
            <a:r>
              <a:rPr lang="ru-RU" b="1" dirty="0" err="1"/>
              <a:t>nm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412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661988"/>
            <a:ext cx="2884487" cy="28559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43765" y="177284"/>
            <a:ext cx="460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-Bold"/>
              </a:rPr>
              <a:t>DIFFUSION AEROSOL SPECTROMETER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476625" y="819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33339A"/>
                </a:solidFill>
                <a:latin typeface="TimesNewRomanPSMT"/>
              </a:rPr>
              <a:t>- monitor 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airborne particles within the</a:t>
            </a:r>
          </a:p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range from 5 to 10 000 nm.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600450" y="148657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It includes: </a:t>
            </a:r>
            <a:endParaRPr lang="en-US" dirty="0" smtClean="0">
              <a:solidFill>
                <a:srgbClr val="33339A"/>
              </a:solidFill>
              <a:latin typeface="TimesNewRomanPSMT"/>
            </a:endParaRPr>
          </a:p>
          <a:p>
            <a:r>
              <a:rPr lang="en-US" dirty="0" smtClean="0">
                <a:solidFill>
                  <a:srgbClr val="33339A"/>
                </a:solidFill>
                <a:latin typeface="TimesNewRomanPSMT"/>
              </a:rPr>
              <a:t>(</a:t>
            </a:r>
            <a:r>
              <a:rPr lang="en-US" dirty="0" err="1">
                <a:solidFill>
                  <a:srgbClr val="33339A"/>
                </a:solidFill>
                <a:latin typeface="TimesNewRomanPSMT"/>
              </a:rPr>
              <a:t>i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) a block of</a:t>
            </a:r>
          </a:p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diffusion batteries, </a:t>
            </a:r>
            <a:endParaRPr lang="en-US" dirty="0" smtClean="0">
              <a:solidFill>
                <a:srgbClr val="33339A"/>
              </a:solidFill>
              <a:latin typeface="TimesNewRomanPSMT"/>
            </a:endParaRPr>
          </a:p>
          <a:p>
            <a:r>
              <a:rPr lang="en-US" dirty="0" smtClean="0">
                <a:solidFill>
                  <a:srgbClr val="33339A"/>
                </a:solidFill>
                <a:latin typeface="TimesNewRomanPSMT"/>
              </a:rPr>
              <a:t>(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ii) CPC module for growing the</a:t>
            </a:r>
          </a:p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particles passing through the diffusion batteries up to</a:t>
            </a:r>
          </a:p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optically distinguishable sizes </a:t>
            </a:r>
            <a:r>
              <a:rPr lang="en-US" dirty="0" smtClean="0">
                <a:solidFill>
                  <a:srgbClr val="33339A"/>
                </a:solidFill>
                <a:latin typeface="TimesNewRomanPSMT"/>
              </a:rPr>
              <a:t> </a:t>
            </a:r>
          </a:p>
          <a:p>
            <a:r>
              <a:rPr lang="en-US" dirty="0" smtClean="0">
                <a:solidFill>
                  <a:srgbClr val="33339A"/>
                </a:solidFill>
                <a:latin typeface="TimesNewRomanPSMT"/>
              </a:rPr>
              <a:t>(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iii) the laser aerosol</a:t>
            </a:r>
          </a:p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spectrometer, which counts the amplified </a:t>
            </a:r>
            <a:r>
              <a:rPr lang="en-US" dirty="0" smtClean="0">
                <a:solidFill>
                  <a:srgbClr val="33339A"/>
                </a:solidFill>
                <a:latin typeface="TimesNewRomanPSMT"/>
              </a:rPr>
              <a:t>particles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66713" y="386473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Size range: 5-10 000 nm</a:t>
            </a:r>
          </a:p>
          <a:p>
            <a:r>
              <a:rPr lang="fr-FR" sz="800" dirty="0">
                <a:solidFill>
                  <a:srgbClr val="33339A"/>
                </a:solidFill>
                <a:latin typeface="SymbolMT"/>
              </a:rPr>
              <a:t> </a:t>
            </a:r>
            <a:r>
              <a:rPr lang="fr-FR" dirty="0">
                <a:solidFill>
                  <a:srgbClr val="33339A"/>
                </a:solidFill>
                <a:latin typeface="TimesNewRomanPSMT"/>
              </a:rPr>
              <a:t>Concentration limit: 100 000 particles per см</a:t>
            </a:r>
            <a:r>
              <a:rPr lang="fr-FR" sz="800" dirty="0">
                <a:solidFill>
                  <a:srgbClr val="33339A"/>
                </a:solidFill>
                <a:latin typeface="TimesNewRomanPSMT"/>
              </a:rPr>
              <a:t>3</a:t>
            </a:r>
          </a:p>
          <a:p>
            <a:r>
              <a:rPr lang="en-US" sz="800" dirty="0">
                <a:solidFill>
                  <a:srgbClr val="33339A"/>
                </a:solidFill>
                <a:latin typeface="SymbolMT"/>
              </a:rPr>
              <a:t> 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High resolution data: up to 409 channels</a:t>
            </a:r>
          </a:p>
          <a:p>
            <a:r>
              <a:rPr lang="en-US" sz="800" dirty="0">
                <a:solidFill>
                  <a:srgbClr val="33339A"/>
                </a:solidFill>
                <a:latin typeface="SymbolMT"/>
              </a:rPr>
              <a:t> 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Discreet particle measurement: works well for multi-mode samples</a:t>
            </a:r>
          </a:p>
          <a:p>
            <a:r>
              <a:rPr lang="en-US" dirty="0">
                <a:solidFill>
                  <a:srgbClr val="33339A"/>
                </a:solidFill>
                <a:latin typeface="TimesNewRomanPSMT"/>
              </a:rPr>
              <a:t>Independent of optical properties of the particles and fluid</a:t>
            </a:r>
          </a:p>
          <a:p>
            <a:r>
              <a:rPr lang="en-US" sz="800" dirty="0">
                <a:solidFill>
                  <a:srgbClr val="33339A"/>
                </a:solidFill>
                <a:latin typeface="SymbolMT"/>
              </a:rPr>
              <a:t> </a:t>
            </a:r>
            <a:r>
              <a:rPr lang="en-US" dirty="0">
                <a:solidFill>
                  <a:srgbClr val="33339A"/>
                </a:solidFill>
                <a:latin typeface="TimesNewRomanPSMT"/>
              </a:rPr>
              <a:t>Easy setup with tool-less installation and auto discovery of components</a:t>
            </a:r>
          </a:p>
          <a:p>
            <a:r>
              <a:rPr lang="en-US" sz="800" dirty="0">
                <a:solidFill>
                  <a:srgbClr val="33339A"/>
                </a:solidFill>
                <a:latin typeface="SymbolMT"/>
              </a:rPr>
              <a:t> </a:t>
            </a:r>
            <a:r>
              <a:rPr lang="en-US" dirty="0">
                <a:solidFill>
                  <a:srgbClr val="365F92"/>
                </a:solidFill>
                <a:latin typeface="TimesNewRomanPSMT"/>
              </a:rPr>
              <a:t>U</a:t>
            </a:r>
            <a:r>
              <a:rPr lang="en-US" dirty="0" smtClean="0">
                <a:solidFill>
                  <a:srgbClr val="365F92"/>
                </a:solidFill>
                <a:latin typeface="TimesNewRomanPSMT"/>
              </a:rPr>
              <a:t>se </a:t>
            </a:r>
            <a:r>
              <a:rPr lang="en-US" dirty="0">
                <a:solidFill>
                  <a:srgbClr val="365F92"/>
                </a:solidFill>
                <a:latin typeface="TimesNewRomanPSMT"/>
              </a:rPr>
              <a:t>in a mobile version with an autonomous power source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710" y="3794507"/>
            <a:ext cx="3787378" cy="30027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38125" y="1448214"/>
            <a:ext cx="1219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Quantifying the aerosol 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day-to-night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based on measurements of  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>
              <a:spcAft>
                <a:spcPts val="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B) chemical PM10 composition (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elements, ions, PAH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en-US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Size- segregated chemical composition in the range  from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nano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to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microparticles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9904" y="393010"/>
            <a:ext cx="4978863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Research.    Aerosol chemistry 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833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198" y="58896"/>
            <a:ext cx="1173841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    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SAMPLING for 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  </a:t>
            </a:r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</a:rPr>
              <a:t>size </a:t>
            </a:r>
            <a:r>
              <a:rPr lang="en-US" sz="2400" b="1" u="sng" dirty="0">
                <a:solidFill>
                  <a:schemeClr val="accent2">
                    <a:lumMod val="50000"/>
                  </a:schemeClr>
                </a:solidFill>
              </a:rPr>
              <a:t>- segregated chemical </a:t>
            </a:r>
            <a:r>
              <a:rPr lang="en-US" sz="2400" b="1" u="sng" dirty="0" smtClean="0">
                <a:solidFill>
                  <a:schemeClr val="accent2">
                    <a:lumMod val="50000"/>
                  </a:schemeClr>
                </a:solidFill>
              </a:rPr>
              <a:t>composition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sz="2800" dirty="0" smtClean="0"/>
              <a:t>- bulk </a:t>
            </a:r>
            <a:r>
              <a:rPr lang="en-US" sz="2800" dirty="0"/>
              <a:t>composition of PM10 </a:t>
            </a:r>
          </a:p>
          <a:p>
            <a:endParaRPr lang="en-US" dirty="0"/>
          </a:p>
          <a:p>
            <a:r>
              <a:rPr lang="ru-RU" dirty="0" err="1" smtClean="0"/>
              <a:t>comprehensive</a:t>
            </a:r>
            <a:r>
              <a:rPr lang="ru-RU" dirty="0" smtClean="0"/>
              <a:t> </a:t>
            </a:r>
            <a:r>
              <a:rPr lang="ru-RU" dirty="0" err="1"/>
              <a:t>in-situ</a:t>
            </a:r>
            <a:r>
              <a:rPr lang="ru-RU" dirty="0"/>
              <a:t> 12h </a:t>
            </a:r>
            <a:r>
              <a:rPr lang="ru-RU" dirty="0" err="1"/>
              <a:t>day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night</a:t>
            </a:r>
            <a:r>
              <a:rPr lang="ru-RU" dirty="0"/>
              <a:t> </a:t>
            </a:r>
            <a:r>
              <a:rPr lang="ru-RU" dirty="0" err="1" smtClean="0"/>
              <a:t>sampling</a:t>
            </a:r>
            <a:r>
              <a:rPr lang="en-US" dirty="0" smtClean="0"/>
              <a:t> by </a:t>
            </a:r>
            <a:r>
              <a:rPr lang="en-US" dirty="0" err="1"/>
              <a:t>Derenda</a:t>
            </a:r>
            <a:r>
              <a:rPr lang="en-US" dirty="0"/>
              <a:t> </a:t>
            </a:r>
            <a:r>
              <a:rPr lang="en-US" dirty="0" smtClean="0"/>
              <a:t>PNS sampler                         and LVS sampler 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n-US" sz="2400" dirty="0" smtClean="0"/>
              <a:t>size-fractionated </a:t>
            </a:r>
            <a:r>
              <a:rPr lang="en-US" sz="2400" dirty="0"/>
              <a:t>particle composition </a:t>
            </a:r>
            <a:r>
              <a:rPr lang="en-US" sz="2400" dirty="0" smtClean="0"/>
              <a:t>in </a:t>
            </a:r>
            <a:r>
              <a:rPr lang="en-US" sz="2400" dirty="0"/>
              <a:t>180 nm to 10 µm </a:t>
            </a:r>
            <a:endParaRPr lang="en-US" sz="2400" dirty="0" smtClean="0"/>
          </a:p>
          <a:p>
            <a:pPr algn="just">
              <a:spcAft>
                <a:spcPts val="0"/>
              </a:spcAft>
            </a:pPr>
            <a:r>
              <a:rPr lang="en-US" dirty="0" smtClean="0"/>
              <a:t>         </a:t>
            </a:r>
            <a:r>
              <a:rPr lang="en-US" sz="2400" dirty="0" smtClean="0"/>
              <a:t>aerodynamic </a:t>
            </a:r>
            <a:r>
              <a:rPr lang="en-US" sz="2400" dirty="0"/>
              <a:t>diameter range </a:t>
            </a:r>
            <a:endParaRPr lang="en-US" sz="2400" dirty="0" smtClean="0"/>
          </a:p>
          <a:p>
            <a:pPr algn="just"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by </a:t>
            </a:r>
            <a:r>
              <a:rPr lang="en-US" sz="2400" dirty="0"/>
              <a:t>MOUDI </a:t>
            </a:r>
            <a:r>
              <a:rPr lang="en-US" sz="2400" dirty="0" smtClean="0"/>
              <a:t>impactor,   8 stages</a:t>
            </a:r>
            <a:endParaRPr lang="en-US" sz="2400" dirty="0"/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0350" r="26752" b="7695"/>
          <a:stretch/>
        </p:blipFill>
        <p:spPr>
          <a:xfrm>
            <a:off x="7281913" y="98016"/>
            <a:ext cx="1038879" cy="19689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775" y="3200400"/>
            <a:ext cx="2674258" cy="35971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0" y="98016"/>
            <a:ext cx="1130392" cy="2090931"/>
          </a:xfrm>
          <a:prstGeom prst="rect">
            <a:avLst/>
          </a:prstGeom>
        </p:spPr>
      </p:pic>
      <p:pic>
        <p:nvPicPr>
          <p:cNvPr id="11" name="Picture 11" descr="C:\Users\R\YandexDisk\ИКМО\Фото\IMG_302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01942" y="3939151"/>
            <a:ext cx="3260810" cy="257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5350" y="276225"/>
            <a:ext cx="321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CHEMICAL CHARACTERIZATION  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Characterization by analytic  chemistry of </a:t>
            </a:r>
            <a:r>
              <a:rPr lang="ru-RU" dirty="0" err="1"/>
              <a:t>element</a:t>
            </a:r>
            <a:r>
              <a:rPr lang="en-US" dirty="0"/>
              <a:t>, water-soluble ions</a:t>
            </a:r>
            <a:r>
              <a:rPr lang="ru-RU" dirty="0"/>
              <a:t>, </a:t>
            </a:r>
            <a:r>
              <a:rPr lang="en-US" dirty="0"/>
              <a:t>and  </a:t>
            </a:r>
            <a:r>
              <a:rPr lang="ru-RU" dirty="0"/>
              <a:t>PAH</a:t>
            </a:r>
            <a:r>
              <a:rPr lang="en-US" dirty="0"/>
              <a:t> </a:t>
            </a:r>
            <a:r>
              <a:rPr lang="ru-RU" dirty="0" err="1"/>
              <a:t>concentrations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8140" y="4242387"/>
            <a:ext cx="10887075" cy="175432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In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order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</a:rPr>
              <a:t>carrying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out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the </a:t>
            </a:r>
            <a:r>
              <a:rPr lang="ru-RU" b="1" dirty="0" err="1" smtClean="0">
                <a:solidFill>
                  <a:srgbClr val="00B050"/>
                </a:solidFill>
              </a:rPr>
              <a:t>analyses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chemical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composition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sampled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samples</a:t>
            </a:r>
            <a:r>
              <a:rPr lang="ru-RU" b="1" dirty="0">
                <a:solidFill>
                  <a:srgbClr val="00B050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collaboration </a:t>
            </a:r>
            <a:r>
              <a:rPr lang="ru-RU" b="1" dirty="0" err="1" smtClean="0">
                <a:solidFill>
                  <a:srgbClr val="00B050"/>
                </a:solidFill>
              </a:rPr>
              <a:t>work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</a:rPr>
              <a:t>on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analytical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resources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University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</a:rPr>
              <a:t>Helsinki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endParaRPr lang="ru-RU" b="1" dirty="0">
              <a:solidFill>
                <a:srgbClr val="00B05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- </a:t>
            </a:r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ru-RU" b="1" dirty="0" err="1" smtClean="0">
                <a:solidFill>
                  <a:srgbClr val="00B050"/>
                </a:solidFill>
              </a:rPr>
              <a:t>ransfer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experience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and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methods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</a:rPr>
              <a:t>sample</a:t>
            </a:r>
            <a:r>
              <a:rPr lang="en-US" b="1" dirty="0" smtClean="0">
                <a:solidFill>
                  <a:srgbClr val="00B050"/>
                </a:solidFill>
              </a:rPr>
              <a:t> analyses 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in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the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nanometer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range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the</a:t>
            </a:r>
            <a:r>
              <a:rPr lang="ru-RU" b="1" dirty="0">
                <a:solidFill>
                  <a:srgbClr val="00B050"/>
                </a:solidFill>
              </a:rPr>
              <a:t> MOUDI </a:t>
            </a:r>
            <a:r>
              <a:rPr lang="ru-RU" b="1" dirty="0" err="1">
                <a:solidFill>
                  <a:srgbClr val="00B050"/>
                </a:solidFill>
              </a:rPr>
              <a:t>impactor</a:t>
            </a:r>
            <a:r>
              <a:rPr lang="ru-RU" b="1" dirty="0">
                <a:solidFill>
                  <a:srgbClr val="00B05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- </a:t>
            </a:r>
            <a:r>
              <a:rPr lang="en-US" b="1" dirty="0">
                <a:solidFill>
                  <a:srgbClr val="00B050"/>
                </a:solidFill>
              </a:rPr>
              <a:t>t</a:t>
            </a:r>
            <a:r>
              <a:rPr lang="ru-RU" b="1" dirty="0" err="1" smtClean="0">
                <a:solidFill>
                  <a:srgbClr val="00B050"/>
                </a:solidFill>
              </a:rPr>
              <a:t>raining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in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conducting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the </a:t>
            </a:r>
            <a:r>
              <a:rPr lang="ru-RU" b="1" dirty="0" err="1" smtClean="0">
                <a:solidFill>
                  <a:srgbClr val="00B050"/>
                </a:solidFill>
              </a:rPr>
              <a:t>analytical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work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ion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</a:rPr>
              <a:t>chromatograph</a:t>
            </a:r>
            <a:r>
              <a:rPr lang="en-US" b="1" dirty="0" smtClean="0">
                <a:solidFill>
                  <a:srgbClr val="00B050"/>
                </a:solidFill>
              </a:rPr>
              <a:t>y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and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gas chromatography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mass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 smtClean="0">
                <a:solidFill>
                  <a:srgbClr val="00B050"/>
                </a:solidFill>
              </a:rPr>
              <a:t>spectrome</a:t>
            </a:r>
            <a:r>
              <a:rPr lang="en-US" b="1" dirty="0" smtClean="0">
                <a:solidFill>
                  <a:srgbClr val="00B050"/>
                </a:solidFill>
              </a:rPr>
              <a:t>try 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by</a:t>
            </a:r>
            <a:r>
              <a:rPr lang="ru-RU" b="1" dirty="0">
                <a:solidFill>
                  <a:srgbClr val="00B050"/>
                </a:solidFill>
              </a:rPr>
              <a:t> a </a:t>
            </a:r>
            <a:r>
              <a:rPr lang="ru-RU" b="1" dirty="0" err="1">
                <a:solidFill>
                  <a:srgbClr val="00B050"/>
                </a:solidFill>
              </a:rPr>
              <a:t>student</a:t>
            </a:r>
            <a:r>
              <a:rPr lang="ru-RU" b="1" dirty="0">
                <a:solidFill>
                  <a:srgbClr val="00B050"/>
                </a:solidFill>
              </a:rPr>
              <a:t>/</a:t>
            </a:r>
            <a:r>
              <a:rPr lang="ru-RU" b="1" dirty="0" err="1">
                <a:solidFill>
                  <a:srgbClr val="00B050"/>
                </a:solidFill>
              </a:rPr>
              <a:t>graduate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student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Moscow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State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University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and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performing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the </a:t>
            </a:r>
            <a:r>
              <a:rPr lang="ru-RU" b="1" dirty="0" err="1" smtClean="0">
                <a:solidFill>
                  <a:srgbClr val="00B050"/>
                </a:solidFill>
              </a:rPr>
              <a:t>analyses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samples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collected </a:t>
            </a:r>
            <a:r>
              <a:rPr lang="ru-RU" b="1" dirty="0" smtClean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at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the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aerosol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complex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of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Moscow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State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University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during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the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err="1">
                <a:solidFill>
                  <a:srgbClr val="00B050"/>
                </a:solidFill>
              </a:rPr>
              <a:t>project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465" y="2246282"/>
            <a:ext cx="41617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B050"/>
                </a:solidFill>
              </a:rPr>
              <a:t>Collaboration with  University of Helsinki</a:t>
            </a:r>
            <a:r>
              <a:rPr lang="en-US" i="1" dirty="0" smtClean="0">
                <a:solidFill>
                  <a:srgbClr val="00B050"/>
                </a:solidFill>
              </a:rPr>
              <a:t>:</a:t>
            </a:r>
            <a:endParaRPr lang="ru-RU" i="1" dirty="0">
              <a:solidFill>
                <a:srgbClr val="00B05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8140" y="6072796"/>
            <a:ext cx="1192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Expected</a:t>
            </a:r>
            <a:r>
              <a:rPr lang="ru-RU" dirty="0"/>
              <a:t> </a:t>
            </a:r>
            <a:r>
              <a:rPr lang="ru-RU" dirty="0" err="1"/>
              <a:t>results</a:t>
            </a:r>
            <a:r>
              <a:rPr lang="ru-RU" dirty="0"/>
              <a:t>: </a:t>
            </a:r>
            <a:r>
              <a:rPr lang="ru-RU" dirty="0" err="1"/>
              <a:t>Assessment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daily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seasonal</a:t>
            </a:r>
            <a:r>
              <a:rPr lang="ru-RU" dirty="0"/>
              <a:t> </a:t>
            </a:r>
            <a:r>
              <a:rPr lang="ru-RU" dirty="0" err="1"/>
              <a:t>processes</a:t>
            </a:r>
            <a:r>
              <a:rPr lang="ru-RU" dirty="0"/>
              <a:t>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en-US" dirty="0" smtClean="0"/>
              <a:t>evolution </a:t>
            </a:r>
            <a:r>
              <a:rPr lang="ru-RU" dirty="0" err="1" smtClean="0"/>
              <a:t>of</a:t>
            </a:r>
            <a:r>
              <a:rPr lang="ru-RU" dirty="0" smtClean="0"/>
              <a:t> </a:t>
            </a:r>
            <a:r>
              <a:rPr lang="en-US" dirty="0" smtClean="0"/>
              <a:t>atmospheric </a:t>
            </a:r>
            <a:r>
              <a:rPr lang="ru-RU" dirty="0" smtClean="0"/>
              <a:t> </a:t>
            </a:r>
            <a:r>
              <a:rPr lang="ru-RU" dirty="0" err="1"/>
              <a:t>chemical</a:t>
            </a:r>
            <a:r>
              <a:rPr lang="ru-RU" dirty="0"/>
              <a:t> </a:t>
            </a:r>
            <a:r>
              <a:rPr lang="ru-RU" dirty="0" err="1" smtClean="0"/>
              <a:t>composition</a:t>
            </a:r>
            <a:r>
              <a:rPr lang="ru-RU" dirty="0" smtClean="0"/>
              <a:t>, </a:t>
            </a:r>
            <a:r>
              <a:rPr lang="ru-RU" dirty="0" err="1"/>
              <a:t>determined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main</a:t>
            </a:r>
            <a:r>
              <a:rPr lang="ru-RU" dirty="0"/>
              <a:t> </a:t>
            </a:r>
            <a:r>
              <a:rPr lang="ru-RU" dirty="0" err="1"/>
              <a:t>sources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pollution</a:t>
            </a:r>
            <a:r>
              <a:rPr lang="ru-RU" dirty="0"/>
              <a:t> </a:t>
            </a:r>
            <a:r>
              <a:rPr lang="en-US" dirty="0" smtClean="0"/>
              <a:t>in</a:t>
            </a:r>
            <a:r>
              <a:rPr lang="ru-RU" dirty="0" smtClean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urban</a:t>
            </a:r>
            <a:r>
              <a:rPr lang="ru-RU" dirty="0"/>
              <a:t> </a:t>
            </a:r>
            <a:r>
              <a:rPr lang="ru-RU" dirty="0" err="1"/>
              <a:t>environment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74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95" y="4483672"/>
            <a:ext cx="1685449" cy="132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61003" t="38380" r="27131" b="17518"/>
          <a:stretch/>
        </p:blipFill>
        <p:spPr>
          <a:xfrm>
            <a:off x="4382394" y="1735832"/>
            <a:ext cx="1097421" cy="25815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8" t="47990" r="14008"/>
          <a:stretch/>
        </p:blipFill>
        <p:spPr>
          <a:xfrm>
            <a:off x="6128977" y="4486445"/>
            <a:ext cx="1394450" cy="13251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r="21229"/>
          <a:stretch/>
        </p:blipFill>
        <p:spPr>
          <a:xfrm>
            <a:off x="7961720" y="3559159"/>
            <a:ext cx="1197929" cy="2177205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123660" y="2238870"/>
            <a:ext cx="11727180" cy="6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61720" y="6529962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Moudi</a:t>
            </a:r>
            <a:r>
              <a:rPr lang="en-US" b="1" dirty="0" smtClean="0"/>
              <a:t> 100NR</a:t>
            </a:r>
            <a:endParaRPr lang="ru-RU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62857" y="3498270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stages</a:t>
            </a:r>
            <a:endParaRPr lang="ru-RU" b="1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/>
          <a:srcRect l="25572" t="32491" r="65916" b="30684"/>
          <a:stretch/>
        </p:blipFill>
        <p:spPr>
          <a:xfrm>
            <a:off x="6367603" y="3012002"/>
            <a:ext cx="752475" cy="1369999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133386" y="2238870"/>
            <a:ext cx="38910" cy="3963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5754829" y="6519579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112833" y="5977939"/>
            <a:ext cx="11774957" cy="163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1850840" y="2258523"/>
            <a:ext cx="36950" cy="3730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1355" y="6173082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Automatic </a:t>
            </a:r>
          </a:p>
          <a:p>
            <a:r>
              <a:rPr lang="en-US" b="1" dirty="0" smtClean="0"/>
              <a:t>Sampler PNS</a:t>
            </a:r>
            <a:endParaRPr lang="ru-R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54587" y="6147932"/>
            <a:ext cx="2187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Optical particle counter</a:t>
            </a:r>
          </a:p>
          <a:p>
            <a:r>
              <a:rPr lang="en-US" sz="1600" b="1" dirty="0" smtClean="0"/>
              <a:t>&gt; 300 nm – 10 </a:t>
            </a:r>
            <a:r>
              <a:rPr lang="en-US" sz="1600" b="1" dirty="0" smtClean="0">
                <a:cs typeface="Calibri" panose="020F0502020204030204" pitchFamily="34" charset="0"/>
              </a:rPr>
              <a:t>µm</a:t>
            </a:r>
            <a:endParaRPr lang="ru-RU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593056" y="6297261"/>
            <a:ext cx="326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                      </a:t>
            </a:r>
            <a:r>
              <a:rPr lang="en-US" b="1" dirty="0" err="1" smtClean="0"/>
              <a:t>Aethalometer</a:t>
            </a:r>
            <a:r>
              <a:rPr lang="en-US" b="1" dirty="0" smtClean="0"/>
              <a:t> AE33</a:t>
            </a:r>
            <a:endParaRPr lang="ru-RU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06781" y="5974095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Impactor</a:t>
            </a:r>
            <a:r>
              <a:rPr lang="ru-RU" b="1" dirty="0" smtClean="0"/>
              <a:t> </a:t>
            </a:r>
          </a:p>
          <a:p>
            <a:r>
              <a:rPr lang="en-US" b="1" dirty="0" smtClean="0"/>
              <a:t>180 nm – 10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b="1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2186461" y="6155069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LVS </a:t>
            </a:r>
          </a:p>
          <a:p>
            <a:r>
              <a:rPr lang="en-US" b="1" dirty="0" smtClean="0"/>
              <a:t>sampler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30350" r="26752" b="7695"/>
          <a:stretch/>
        </p:blipFill>
        <p:spPr>
          <a:xfrm>
            <a:off x="208140" y="1752345"/>
            <a:ext cx="1832050" cy="4329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428" y="1752345"/>
            <a:ext cx="1867875" cy="4236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88512"/>
            <a:ext cx="11198515" cy="5847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Aerosol Instrumentation Complex MSU- </a:t>
            </a:r>
            <a:r>
              <a:rPr lang="en-US" sz="3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infrastructure developing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9"/>
          <a:srcRect r="31058"/>
          <a:stretch/>
        </p:blipFill>
        <p:spPr>
          <a:xfrm>
            <a:off x="6312927" y="1722395"/>
            <a:ext cx="916049" cy="120015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9"/>
          <a:srcRect r="31058"/>
          <a:stretch/>
        </p:blipFill>
        <p:spPr>
          <a:xfrm>
            <a:off x="7836397" y="1636036"/>
            <a:ext cx="694751" cy="1453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8389" y="6081744"/>
            <a:ext cx="1486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DAS</a:t>
            </a:r>
          </a:p>
          <a:p>
            <a:r>
              <a:rPr lang="en-US" b="1" dirty="0" smtClean="0"/>
              <a:t>5 nm – 10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b="1" dirty="0"/>
          </a:p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0744200" y="3419474"/>
            <a:ext cx="914400" cy="2169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 flipH="1">
            <a:off x="10917550" y="6034549"/>
            <a:ext cx="8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NAIS </a:t>
            </a:r>
            <a:endParaRPr lang="ru-RU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889" y="4075614"/>
            <a:ext cx="1215205" cy="158320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0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8">
            <a:extLst>
              <a:ext uri="{FF2B5EF4-FFF2-40B4-BE49-F238E27FC236}">
                <a16:creationId xmlns:a16="http://schemas.microsoft.com/office/drawing/2014/main" id="{BAFA34C8-AFAB-4B81-A95A-7CEF9811AC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43" y="1304925"/>
            <a:ext cx="1026298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 txBox="1">
            <a:spLocks noGrp="1"/>
          </p:cNvSpPr>
          <p:nvPr>
            <p:ph type="title"/>
          </p:nvPr>
        </p:nvSpPr>
        <p:spPr>
          <a:xfrm>
            <a:off x="838199" y="541066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I.  Aerosol Infrastructure 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286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14374" y="1918569"/>
            <a:ext cx="112585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Expected results: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noticeable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particularity </a:t>
            </a:r>
            <a:r>
              <a:rPr lang="en-US" dirty="0"/>
              <a:t>of BC diurnal profiles </a:t>
            </a:r>
            <a:r>
              <a:rPr lang="en-US" dirty="0" smtClean="0"/>
              <a:t>and variability  </a:t>
            </a:r>
            <a:r>
              <a:rPr lang="en-US" dirty="0"/>
              <a:t>in Moscow megacity.</a:t>
            </a:r>
          </a:p>
          <a:p>
            <a:pPr marL="285750" indent="-285750">
              <a:buFontTx/>
              <a:buChar char="-"/>
            </a:pPr>
            <a:r>
              <a:rPr lang="en-US" dirty="0"/>
              <a:t> dominant optical absorption by </a:t>
            </a:r>
            <a:r>
              <a:rPr lang="en-US" dirty="0" err="1" smtClean="0"/>
              <a:t>BCff</a:t>
            </a:r>
            <a:r>
              <a:rPr lang="en-US" dirty="0" smtClean="0"/>
              <a:t> </a:t>
            </a:r>
            <a:r>
              <a:rPr lang="en-US" dirty="0"/>
              <a:t>due to transport/industry emission vs </a:t>
            </a:r>
            <a:r>
              <a:rPr lang="en-US" dirty="0" smtClean="0"/>
              <a:t>BC bb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impact </a:t>
            </a:r>
            <a:r>
              <a:rPr lang="en-US" dirty="0"/>
              <a:t>of season on BC diurnal and spatial variability  and level of pollution BC/PM2.5.</a:t>
            </a:r>
          </a:p>
          <a:p>
            <a:pPr marL="285750" indent="-285750">
              <a:buFontTx/>
              <a:buChar char="-"/>
            </a:pPr>
            <a:r>
              <a:rPr lang="en-US" dirty="0"/>
              <a:t> identification of mechanism of interaction between  of stable nocturne BC to UHI intensity at night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86" y="4361259"/>
            <a:ext cx="1974407" cy="155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61003" t="38380" r="27131" b="17518"/>
          <a:stretch/>
        </p:blipFill>
        <p:spPr>
          <a:xfrm>
            <a:off x="4811579" y="1752345"/>
            <a:ext cx="1097421" cy="25815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8" t="47990" r="14008"/>
          <a:stretch/>
        </p:blipFill>
        <p:spPr>
          <a:xfrm>
            <a:off x="6702712" y="4266915"/>
            <a:ext cx="2463282" cy="16458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r="21229"/>
          <a:stretch/>
        </p:blipFill>
        <p:spPr>
          <a:xfrm>
            <a:off x="9735015" y="2611191"/>
            <a:ext cx="1779930" cy="3234977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123660" y="2238870"/>
            <a:ext cx="11727180" cy="6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38888" y="645515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Moudi</a:t>
            </a:r>
            <a:r>
              <a:rPr lang="en-US" b="1" dirty="0" smtClean="0"/>
              <a:t> 100NR</a:t>
            </a:r>
            <a:endParaRPr lang="ru-RU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954887" y="5266950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stages</a:t>
            </a:r>
            <a:endParaRPr lang="ru-RU" b="1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/>
          <a:srcRect l="25572" t="32491" r="65916" b="30684"/>
          <a:stretch/>
        </p:blipFill>
        <p:spPr>
          <a:xfrm>
            <a:off x="7439550" y="2896916"/>
            <a:ext cx="752475" cy="1369999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133386" y="2238870"/>
            <a:ext cx="38910" cy="3963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5754829" y="6519579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112833" y="5977939"/>
            <a:ext cx="11774957" cy="163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1850840" y="2258523"/>
            <a:ext cx="36950" cy="3730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1355" y="6173082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Automatic </a:t>
            </a:r>
          </a:p>
          <a:p>
            <a:r>
              <a:rPr lang="en-US" b="1" dirty="0" smtClean="0"/>
              <a:t>Sampler PNS</a:t>
            </a:r>
            <a:endParaRPr lang="ru-R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927972" y="6113354"/>
            <a:ext cx="243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Optical particle counter</a:t>
            </a:r>
          </a:p>
          <a:p>
            <a:r>
              <a:rPr lang="en-US" b="1" dirty="0" smtClean="0"/>
              <a:t>&gt; 300 nm – 10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634466" y="6108216"/>
            <a:ext cx="326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                      </a:t>
            </a:r>
            <a:r>
              <a:rPr lang="en-US" b="1" dirty="0" err="1" smtClean="0"/>
              <a:t>Aethalometer</a:t>
            </a:r>
            <a:r>
              <a:rPr lang="en-US" b="1" dirty="0" smtClean="0"/>
              <a:t> AE33</a:t>
            </a:r>
            <a:endParaRPr lang="ru-RU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148831" y="5890092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Impactor</a:t>
            </a:r>
            <a:r>
              <a:rPr lang="ru-RU" b="1" dirty="0" smtClean="0"/>
              <a:t> </a:t>
            </a:r>
          </a:p>
          <a:p>
            <a:r>
              <a:rPr lang="en-US" b="1" dirty="0" smtClean="0"/>
              <a:t>180 nm – 10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b="1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2349693" y="6141169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LVS </a:t>
            </a:r>
          </a:p>
          <a:p>
            <a:r>
              <a:rPr lang="en-US" b="1" dirty="0" smtClean="0"/>
              <a:t>sampler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30350" r="26752" b="7695"/>
          <a:stretch/>
        </p:blipFill>
        <p:spPr>
          <a:xfrm>
            <a:off x="208140" y="1752345"/>
            <a:ext cx="1832050" cy="4329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428" y="1752345"/>
            <a:ext cx="1867875" cy="4236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833" y="255334"/>
            <a:ext cx="12066124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Aerosol Instrumentation Complex MSU- 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infrastructure </a:t>
            </a:r>
          </a:p>
          <a:p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for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measurements of optical and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physico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-chemical properties of ambient 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aerosols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9"/>
          <a:srcRect r="31058"/>
          <a:stretch/>
        </p:blipFill>
        <p:spPr>
          <a:xfrm>
            <a:off x="7401855" y="1726323"/>
            <a:ext cx="916049" cy="120015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9"/>
          <a:srcRect r="31058"/>
          <a:stretch/>
        </p:blipFill>
        <p:spPr>
          <a:xfrm>
            <a:off x="9722577" y="1843811"/>
            <a:ext cx="694751" cy="14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175" y="1643218"/>
            <a:ext cx="2865015" cy="461665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Atmospheric division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75278" y="1076559"/>
            <a:ext cx="840181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txBody>
          <a:bodyPr wrap="square">
            <a:spAutoFit/>
          </a:bodyPr>
          <a:lstStyle/>
          <a:p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Laboratory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Urban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Environment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with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state-of-the-art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observational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capacity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9"/>
          <a:stretch/>
        </p:blipFill>
        <p:spPr>
          <a:xfrm>
            <a:off x="799175" y="2104883"/>
            <a:ext cx="9144000" cy="353480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39384" y="5912389"/>
            <a:ext cx="10897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   L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ong-term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comprehensive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observations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will be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performed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on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Aerosol Instrumentation Complex MSU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09411" y="3549121"/>
            <a:ext cx="4685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Aerosol Complex MSU </a:t>
            </a:r>
            <a:endParaRPr lang="ru-R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39384" y="459434"/>
            <a:ext cx="5358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  Developing of Atmospheric division of 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511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86" y="4361259"/>
            <a:ext cx="1974407" cy="1555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61003" t="38380" r="27131" b="17518"/>
          <a:stretch/>
        </p:blipFill>
        <p:spPr>
          <a:xfrm>
            <a:off x="4811579" y="1752345"/>
            <a:ext cx="1097421" cy="25815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8" t="47990" r="14008"/>
          <a:stretch/>
        </p:blipFill>
        <p:spPr>
          <a:xfrm>
            <a:off x="6702712" y="4266915"/>
            <a:ext cx="2463282" cy="16458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r="21229"/>
          <a:stretch/>
        </p:blipFill>
        <p:spPr>
          <a:xfrm>
            <a:off x="9735015" y="2611191"/>
            <a:ext cx="1779930" cy="3234977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V="1">
            <a:off x="123660" y="2238870"/>
            <a:ext cx="11727180" cy="6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38888" y="645515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Moudi</a:t>
            </a:r>
            <a:r>
              <a:rPr lang="en-US" b="1" dirty="0" smtClean="0"/>
              <a:t> 100NR</a:t>
            </a:r>
            <a:endParaRPr lang="ru-RU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954887" y="5266950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 stages</a:t>
            </a:r>
            <a:endParaRPr lang="ru-RU" b="1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6"/>
          <a:srcRect l="25572" t="32491" r="65916" b="30684"/>
          <a:stretch/>
        </p:blipFill>
        <p:spPr>
          <a:xfrm>
            <a:off x="7439550" y="2896916"/>
            <a:ext cx="752475" cy="1369999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133386" y="2238870"/>
            <a:ext cx="38910" cy="3963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5754829" y="6519579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V="1">
            <a:off x="112833" y="5977939"/>
            <a:ext cx="11774957" cy="163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1850840" y="2258523"/>
            <a:ext cx="36950" cy="37302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1355" y="6173082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Automatic </a:t>
            </a:r>
          </a:p>
          <a:p>
            <a:r>
              <a:rPr lang="en-US" b="1" dirty="0" smtClean="0"/>
              <a:t>Sampler PNS</a:t>
            </a:r>
            <a:endParaRPr lang="ru-R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927972" y="6113354"/>
            <a:ext cx="2430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Optical particle counter</a:t>
            </a:r>
          </a:p>
          <a:p>
            <a:r>
              <a:rPr lang="en-US" b="1" dirty="0" smtClean="0"/>
              <a:t>&gt; 300 nm – 10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634466" y="6108216"/>
            <a:ext cx="326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                      </a:t>
            </a:r>
            <a:r>
              <a:rPr lang="en-US" b="1" dirty="0" err="1" smtClean="0"/>
              <a:t>Aethalometer</a:t>
            </a:r>
            <a:r>
              <a:rPr lang="en-US" b="1" dirty="0" smtClean="0"/>
              <a:t> AE33</a:t>
            </a:r>
            <a:endParaRPr lang="ru-RU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148831" y="5890092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Impactor</a:t>
            </a:r>
            <a:r>
              <a:rPr lang="ru-RU" b="1" dirty="0" smtClean="0"/>
              <a:t> </a:t>
            </a:r>
          </a:p>
          <a:p>
            <a:r>
              <a:rPr lang="en-US" b="1" dirty="0" smtClean="0"/>
              <a:t>180 nm – 10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µm</a:t>
            </a:r>
            <a:endParaRPr lang="ru-RU" b="1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2349693" y="6141169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LVS </a:t>
            </a:r>
          </a:p>
          <a:p>
            <a:r>
              <a:rPr lang="en-US" b="1" dirty="0" smtClean="0"/>
              <a:t>sampler</a:t>
            </a:r>
            <a:endParaRPr lang="ru-RU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/>
          <a:srcRect l="30350" r="26752" b="7695"/>
          <a:stretch/>
        </p:blipFill>
        <p:spPr>
          <a:xfrm>
            <a:off x="208140" y="1752345"/>
            <a:ext cx="1832050" cy="432939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8428" y="1752345"/>
            <a:ext cx="1867875" cy="4236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4" y="258699"/>
            <a:ext cx="12066124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Aerosol Instrumentation Complex MSU- </a:t>
            </a:r>
            <a:r>
              <a:rPr lang="en-US" sz="36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infrastructure </a:t>
            </a:r>
          </a:p>
          <a:p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for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measurements of optical and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physico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-chemical properties of ambient 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aerosols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9"/>
          <a:srcRect r="31058"/>
          <a:stretch/>
        </p:blipFill>
        <p:spPr>
          <a:xfrm>
            <a:off x="7401855" y="1726323"/>
            <a:ext cx="916049" cy="120015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9"/>
          <a:srcRect r="31058"/>
          <a:stretch/>
        </p:blipFill>
        <p:spPr>
          <a:xfrm>
            <a:off x="9722577" y="1843811"/>
            <a:ext cx="694751" cy="14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9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5725" y="1126685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1.   Quantifying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aerosol 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day-to-night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based on measurements of  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А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) diurnal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variability of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BC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PM2.5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PM10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mass, and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particle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number size distribution,</a:t>
            </a:r>
          </a:p>
          <a:p>
            <a:pPr indent="450215" algn="just">
              <a:spcAft>
                <a:spcPts val="0"/>
              </a:spcAft>
            </a:pPr>
            <a:endParaRPr lang="en-US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spcAft>
                <a:spcPts val="0"/>
              </a:spcAft>
            </a:pPr>
            <a:endParaRPr lang="en-US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2. I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dentification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source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particular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dynamics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- 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stable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high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BC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night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significant BC variability at day and morning hours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604" y="105844"/>
            <a:ext cx="5937779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Research. Aerosol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and optics.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5725" y="3588094"/>
            <a:ext cx="10733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3. E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stablish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ing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relation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of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stable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high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light-absorbing aerosol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pollution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night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 dynamics of boundary layer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temporal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characteristics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urban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heat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island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4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504" y="2058262"/>
            <a:ext cx="139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BC, µg/m3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170226" y="198025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984008" y="272491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3154680" y="397764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autumn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4463" t="22600" r="23414" b="12644"/>
          <a:stretch/>
        </p:blipFill>
        <p:spPr>
          <a:xfrm>
            <a:off x="5720594" y="1583524"/>
            <a:ext cx="6315424" cy="49905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7742665" y="1154370"/>
            <a:ext cx="33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Ramachandran et al, 2007, </a:t>
            </a:r>
            <a:r>
              <a:rPr lang="en-US" b="1" dirty="0" smtClean="0"/>
              <a:t>India</a:t>
            </a:r>
            <a:endParaRPr lang="ru-RU" b="1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/>
          <a:srcRect l="35828" t="52509" r="48469" b="15619"/>
          <a:stretch/>
        </p:blipFill>
        <p:spPr>
          <a:xfrm>
            <a:off x="193784" y="2352497"/>
            <a:ext cx="4343132" cy="43993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40916" y="0"/>
            <a:ext cx="603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Two </a:t>
            </a:r>
            <a:r>
              <a:rPr lang="en-US" sz="2800" b="1" dirty="0"/>
              <a:t>peak structure of BC </a:t>
            </a:r>
            <a:r>
              <a:rPr lang="en-US" sz="2800" b="1" dirty="0" smtClean="0"/>
              <a:t>diurnal trend </a:t>
            </a:r>
            <a:endParaRPr lang="ru-RU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6186" y="1394695"/>
            <a:ext cx="258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Tomsk</a:t>
            </a:r>
            <a:r>
              <a:rPr lang="en-US" dirty="0" smtClean="0"/>
              <a:t>, </a:t>
            </a:r>
            <a:r>
              <a:rPr lang="en-US" dirty="0" err="1" smtClean="0"/>
              <a:t>Kozlov</a:t>
            </a:r>
            <a:r>
              <a:rPr lang="en-US" dirty="0" smtClean="0"/>
              <a:t> et al., 2010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536119" y="448217"/>
            <a:ext cx="1231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 features of urban diurnal variability : </a:t>
            </a:r>
          </a:p>
          <a:p>
            <a:r>
              <a:rPr lang="en-US" dirty="0" smtClean="0"/>
              <a:t> morning and evening peaks due to BL change and anthropogenic activity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459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/>
          <a:srcRect l="50101" t="31128" r="16575" b="25502"/>
          <a:stretch/>
        </p:blipFill>
        <p:spPr>
          <a:xfrm>
            <a:off x="6512437" y="1497680"/>
            <a:ext cx="5159297" cy="5061639"/>
          </a:xfrm>
          <a:prstGeom prst="rect">
            <a:avLst/>
          </a:prstGeom>
        </p:spPr>
      </p:pic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F7497517-CAA8-4E0A-BCF7-12B11731E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606367"/>
              </p:ext>
            </p:extLst>
          </p:nvPr>
        </p:nvGraphicFramePr>
        <p:xfrm>
          <a:off x="322369" y="1479003"/>
          <a:ext cx="4910900" cy="217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123732"/>
              </p:ext>
            </p:extLst>
          </p:nvPr>
        </p:nvGraphicFramePr>
        <p:xfrm>
          <a:off x="322369" y="3754753"/>
          <a:ext cx="4910900" cy="2093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23281" y="1497680"/>
            <a:ext cx="166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Apr May 2018, 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9638366" y="2075688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Spring  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725983" y="3090672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9813599" y="426808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autumn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955657" y="-75296"/>
            <a:ext cx="6327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Diurnal BC variability in Moscow </a:t>
            </a:r>
            <a:endParaRPr lang="ru-RU" sz="36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46915" y="1102649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ton-Bold"/>
              </a:rPr>
              <a:t>Kopeikin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ton-Bold"/>
              </a:rPr>
              <a:t>  et al.  2018</a:t>
            </a:r>
            <a:endParaRPr lang="ru-R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088" y="1044085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measurements Popovicheva et al, GES, 2019</a:t>
            </a:r>
            <a:endParaRPr lang="ru-R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522" y="622894"/>
            <a:ext cx="410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METEOROLOGICAL OBSERVATORY MSU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20946" y="626663"/>
            <a:ext cx="23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MOSCOW CENTER, IAP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 rot="16359092">
            <a:off x="6139209" y="3570088"/>
            <a:ext cx="11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BC, µg/m3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1465380" y="614362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Morning peak?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676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9"/>
          <p:cNvGraphicFramePr/>
          <p:nvPr>
            <p:extLst>
              <p:ext uri="{D42A27DB-BD31-4B8C-83A1-F6EECF244321}">
                <p14:modId xmlns:p14="http://schemas.microsoft.com/office/powerpoint/2010/main" val="3636744923"/>
              </p:ext>
            </p:extLst>
          </p:nvPr>
        </p:nvGraphicFramePr>
        <p:xfrm>
          <a:off x="228599" y="681669"/>
          <a:ext cx="8575929" cy="4899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Прямоугольник 8"/>
          <p:cNvSpPr/>
          <p:nvPr/>
        </p:nvSpPr>
        <p:spPr>
          <a:xfrm>
            <a:off x="583594" y="192852"/>
            <a:ext cx="8399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Diurnal variations of hourly </a:t>
            </a:r>
            <a:r>
              <a:rPr lang="en-US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BC concentrations, April – July 2019</a:t>
            </a:r>
            <a:endParaRPr lang="ru-RU" sz="2400" dirty="0">
              <a:solidFill>
                <a:srgbClr val="C00000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2853732" y="1004835"/>
            <a:ext cx="753626" cy="1406769"/>
          </a:xfrm>
          <a:prstGeom prst="ellipse">
            <a:avLst/>
          </a:prstGeom>
          <a:solidFill>
            <a:schemeClr val="accent2">
              <a:lumMod val="40000"/>
              <a:lumOff val="60000"/>
              <a:alpha val="41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230545" y="2445695"/>
            <a:ext cx="712805" cy="964255"/>
          </a:xfrm>
          <a:prstGeom prst="ellipse">
            <a:avLst/>
          </a:prstGeom>
          <a:solidFill>
            <a:schemeClr val="accent1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358782" y="5623798"/>
            <a:ext cx="8990218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Specific features in Moscow megacity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morning maximum during months of heating system operating, its small level in other time</a:t>
            </a:r>
          </a:p>
          <a:p>
            <a:pPr marL="285750" indent="-285750">
              <a:buFontTx/>
              <a:buChar char="-"/>
            </a:pPr>
            <a:r>
              <a:rPr lang="en-US" dirty="0"/>
              <a:t> </a:t>
            </a:r>
            <a:r>
              <a:rPr lang="en-US" dirty="0" smtClean="0"/>
              <a:t>high nocturne BC </a:t>
            </a:r>
          </a:p>
        </p:txBody>
      </p:sp>
    </p:spTree>
    <p:extLst>
      <p:ext uri="{BB962C8B-B14F-4D97-AF65-F5344CB8AC3E}">
        <p14:creationId xmlns:p14="http://schemas.microsoft.com/office/powerpoint/2010/main" val="40895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399" y="0"/>
            <a:ext cx="1081097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b="1" dirty="0" smtClean="0"/>
              <a:t>ontinuous </a:t>
            </a:r>
            <a:r>
              <a:rPr lang="en-US" sz="2000" b="1" dirty="0"/>
              <a:t>diurnal and season </a:t>
            </a:r>
            <a:r>
              <a:rPr lang="en-US" sz="2000" b="1" dirty="0" smtClean="0"/>
              <a:t>optical </a:t>
            </a:r>
            <a:r>
              <a:rPr lang="en-US" sz="2000" b="1" dirty="0"/>
              <a:t>absorption measurements in the whole solar radiation </a:t>
            </a:r>
            <a:r>
              <a:rPr lang="en-US" sz="2000" b="1" dirty="0" smtClean="0"/>
              <a:t>range</a:t>
            </a:r>
            <a:r>
              <a:rPr lang="en-US" sz="2000" b="1" dirty="0"/>
              <a:t> </a:t>
            </a:r>
          </a:p>
          <a:p>
            <a:r>
              <a:rPr lang="en-US" sz="2000" b="1" dirty="0" smtClean="0"/>
              <a:t>                                                 of Black </a:t>
            </a:r>
            <a:r>
              <a:rPr lang="en-US" sz="2000" b="1" dirty="0"/>
              <a:t>carbon </a:t>
            </a:r>
            <a:r>
              <a:rPr lang="en-US" sz="2000" b="1" dirty="0" smtClean="0"/>
              <a:t>and BC components: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BC </a:t>
            </a:r>
            <a:r>
              <a:rPr lang="en-US" sz="1600" dirty="0" err="1" smtClean="0"/>
              <a:t>ff</a:t>
            </a:r>
            <a:r>
              <a:rPr lang="en-US" dirty="0" smtClean="0"/>
              <a:t>   - produced by fossil fuel combustion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BC </a:t>
            </a:r>
            <a:r>
              <a:rPr lang="en-US" sz="1600" dirty="0" smtClean="0"/>
              <a:t>bb </a:t>
            </a:r>
            <a:r>
              <a:rPr lang="en-US" dirty="0" smtClean="0"/>
              <a:t>  - biomass burning</a:t>
            </a:r>
            <a:endParaRPr lang="en-US" dirty="0"/>
          </a:p>
          <a:p>
            <a:r>
              <a:rPr lang="en-US" dirty="0"/>
              <a:t> 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067663"/>
            <a:ext cx="2100263" cy="2667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755151" y="2877895"/>
            <a:ext cx="9563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Objectives: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Observation </a:t>
            </a:r>
            <a:r>
              <a:rPr lang="en-US" dirty="0">
                <a:solidFill>
                  <a:srgbClr val="002060"/>
                </a:solidFill>
              </a:rPr>
              <a:t>of diurnal variability of </a:t>
            </a:r>
            <a:r>
              <a:rPr lang="en-US" dirty="0" err="1" smtClean="0">
                <a:solidFill>
                  <a:srgbClr val="002060"/>
                </a:solidFill>
              </a:rPr>
              <a:t>BCff</a:t>
            </a:r>
            <a:r>
              <a:rPr lang="en-US" dirty="0" smtClean="0">
                <a:solidFill>
                  <a:srgbClr val="002060"/>
                </a:solidFill>
              </a:rPr>
              <a:t> and  BC bb </a:t>
            </a:r>
            <a:r>
              <a:rPr lang="en-US" dirty="0">
                <a:solidFill>
                  <a:srgbClr val="002060"/>
                </a:solidFill>
              </a:rPr>
              <a:t>in cold and warm </a:t>
            </a:r>
            <a:r>
              <a:rPr lang="en-US" dirty="0" smtClean="0">
                <a:solidFill>
                  <a:srgbClr val="002060"/>
                </a:solidFill>
              </a:rPr>
              <a:t>seasons.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BC source apportionment for diurnal trend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ru-RU" dirty="0" smtClean="0">
                <a:solidFill>
                  <a:srgbClr val="002060"/>
                </a:solidFill>
              </a:rPr>
              <a:t>                            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ru-RU" dirty="0" smtClean="0">
                <a:solidFill>
                  <a:srgbClr val="002060"/>
                </a:solidFill>
              </a:rPr>
              <a:t>                            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86074" y="12739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Two wavenumber </a:t>
            </a:r>
            <a:r>
              <a:rPr lang="en-US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aethalometer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At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first time the absorption coefficient at short wavenumbers will provide the assessment for the impact of biomass and </a:t>
            </a:r>
            <a:r>
              <a:rPr lang="en-US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waste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burning in comparison with fossil fuel (gas, diesel, gasoline) combustion evaluated at long wavenumbers. </a:t>
            </a:r>
            <a:endParaRPr lang="ru-RU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9515" t="47354" r="17775" b="8689"/>
          <a:stretch/>
        </p:blipFill>
        <p:spPr>
          <a:xfrm>
            <a:off x="3677555" y="4078224"/>
            <a:ext cx="7050024" cy="27797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3765" y="4063958"/>
            <a:ext cx="366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Diapouli</a:t>
            </a:r>
            <a:r>
              <a:rPr lang="en-US" dirty="0" smtClean="0"/>
              <a:t>, AE, 2017,   Athens megacity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8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36721</TotalTime>
  <Words>1288</Words>
  <Application>Microsoft Office PowerPoint</Application>
  <PresentationFormat>Широкоэкранный</PresentationFormat>
  <Paragraphs>202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3" baseType="lpstr">
      <vt:lpstr>Arial</vt:lpstr>
      <vt:lpstr>Bahnschrift</vt:lpstr>
      <vt:lpstr>Calibri</vt:lpstr>
      <vt:lpstr>Calibri Light</vt:lpstr>
      <vt:lpstr>Cambria-Bold</vt:lpstr>
      <vt:lpstr>Newton-Bold</vt:lpstr>
      <vt:lpstr>Symbol</vt:lpstr>
      <vt:lpstr>SymbolMT</vt:lpstr>
      <vt:lpstr>Times New Roman</vt:lpstr>
      <vt:lpstr>TimesNewRomanPSMT</vt:lpstr>
      <vt:lpstr>Wingdings</vt:lpstr>
      <vt:lpstr>Тема Office</vt:lpstr>
      <vt:lpstr>Презентация PowerPoint</vt:lpstr>
      <vt:lpstr>I.  Aerosol Infrastructure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 popovicheva</dc:creator>
  <cp:lastModifiedBy>olga popovicheva</cp:lastModifiedBy>
  <cp:revision>120</cp:revision>
  <dcterms:created xsi:type="dcterms:W3CDTF">2021-01-19T11:09:07Z</dcterms:created>
  <dcterms:modified xsi:type="dcterms:W3CDTF">2021-04-08T18:26:49Z</dcterms:modified>
</cp:coreProperties>
</file>